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</p:sldMasterIdLst>
  <p:notesMasterIdLst>
    <p:notesMasterId r:id="rId9"/>
  </p:notesMasterIdLst>
  <p:handoutMasterIdLst>
    <p:handoutMasterId r:id="rId10"/>
  </p:handoutMasterIdLst>
  <p:sldIdLst>
    <p:sldId id="952" r:id="rId2"/>
    <p:sldId id="953" r:id="rId3"/>
    <p:sldId id="954" r:id="rId4"/>
    <p:sldId id="955" r:id="rId5"/>
    <p:sldId id="956" r:id="rId6"/>
    <p:sldId id="944" r:id="rId7"/>
    <p:sldId id="951" r:id="rId8"/>
  </p:sldIdLst>
  <p:sldSz cx="9906000" cy="6858000" type="A4"/>
  <p:notesSz cx="7099300" cy="10234613"/>
  <p:custDataLst>
    <p:tags r:id="rId11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023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80464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20697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60929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011623" algn="l" defTabSz="804649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413947" algn="l" defTabSz="804649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2816272" algn="l" defTabSz="804649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218597" algn="l" defTabSz="804649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CC99FF"/>
    <a:srgbClr val="ECC6BE"/>
    <a:srgbClr val="9933FF"/>
    <a:srgbClr val="CC00FF"/>
    <a:srgbClr val="9900CC"/>
    <a:srgbClr val="CC00CC"/>
    <a:srgbClr val="CC3300"/>
    <a:srgbClr val="FFFC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8AF5A3-AAD1-42E9-ACA8-9AF919141FC2}" v="12" dt="2022-08-22T08:34:03.8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9" autoAdjust="0"/>
    <p:restoredTop sz="96247" autoAdjust="0"/>
  </p:normalViewPr>
  <p:slideViewPr>
    <p:cSldViewPr snapToGrid="0">
      <p:cViewPr varScale="1">
        <p:scale>
          <a:sx n="55" d="100"/>
          <a:sy n="55" d="100"/>
        </p:scale>
        <p:origin x="58" y="504"/>
      </p:cViewPr>
      <p:guideLst>
        <p:guide orient="horz" pos="2160"/>
        <p:guide pos="312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1304" y="-17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o" userId="9fac349677ad3f19" providerId="LiveId" clId="{148AF5A3-AAD1-42E9-ACA8-9AF919141FC2}"/>
    <pc:docChg chg="undo custSel modSld">
      <pc:chgData name="Ngo" userId="9fac349677ad3f19" providerId="LiveId" clId="{148AF5A3-AAD1-42E9-ACA8-9AF919141FC2}" dt="2022-08-22T23:47:18.345" v="881" actId="20577"/>
      <pc:docMkLst>
        <pc:docMk/>
      </pc:docMkLst>
      <pc:sldChg chg="addSp delSp modSp mod">
        <pc:chgData name="Ngo" userId="9fac349677ad3f19" providerId="LiveId" clId="{148AF5A3-AAD1-42E9-ACA8-9AF919141FC2}" dt="2022-08-22T07:53:11.307" v="108" actId="571"/>
        <pc:sldMkLst>
          <pc:docMk/>
          <pc:sldMk cId="3754779808" sldId="944"/>
        </pc:sldMkLst>
        <pc:spChg chg="del">
          <ac:chgData name="Ngo" userId="9fac349677ad3f19" providerId="LiveId" clId="{148AF5A3-AAD1-42E9-ACA8-9AF919141FC2}" dt="2022-08-22T07:45:29.284" v="0" actId="478"/>
          <ac:spMkLst>
            <pc:docMk/>
            <pc:sldMk cId="3754779808" sldId="944"/>
            <ac:spMk id="3" creationId="{E19F8E0B-6C98-6901-D47E-83367C90ED50}"/>
          </ac:spMkLst>
        </pc:spChg>
        <pc:spChg chg="add del mod">
          <ac:chgData name="Ngo" userId="9fac349677ad3f19" providerId="LiveId" clId="{148AF5A3-AAD1-42E9-ACA8-9AF919141FC2}" dt="2022-08-22T07:45:37.621" v="3" actId="22"/>
          <ac:spMkLst>
            <pc:docMk/>
            <pc:sldMk cId="3754779808" sldId="944"/>
            <ac:spMk id="8" creationId="{99964668-1C5D-7D53-21AC-5E5B4467E737}"/>
          </ac:spMkLst>
        </pc:spChg>
        <pc:spChg chg="add del mod">
          <ac:chgData name="Ngo" userId="9fac349677ad3f19" providerId="LiveId" clId="{148AF5A3-AAD1-42E9-ACA8-9AF919141FC2}" dt="2022-08-22T07:49:43.565" v="8" actId="22"/>
          <ac:spMkLst>
            <pc:docMk/>
            <pc:sldMk cId="3754779808" sldId="944"/>
            <ac:spMk id="12" creationId="{BEA61187-3CB4-83F9-2A6F-C818553CB302}"/>
          </ac:spMkLst>
        </pc:spChg>
        <pc:spChg chg="add mod">
          <ac:chgData name="Ngo" userId="9fac349677ad3f19" providerId="LiveId" clId="{148AF5A3-AAD1-42E9-ACA8-9AF919141FC2}" dt="2022-08-22T07:51:32.890" v="74" actId="20577"/>
          <ac:spMkLst>
            <pc:docMk/>
            <pc:sldMk cId="3754779808" sldId="944"/>
            <ac:spMk id="16" creationId="{CCD5056A-3B0D-B82B-1B1A-2C726D8FC6C3}"/>
          </ac:spMkLst>
        </pc:spChg>
        <pc:spChg chg="add mod">
          <ac:chgData name="Ngo" userId="9fac349677ad3f19" providerId="LiveId" clId="{148AF5A3-AAD1-42E9-ACA8-9AF919141FC2}" dt="2022-08-22T07:51:46.335" v="87" actId="20577"/>
          <ac:spMkLst>
            <pc:docMk/>
            <pc:sldMk cId="3754779808" sldId="944"/>
            <ac:spMk id="17" creationId="{0A88F1D7-B2F0-27E9-A1ED-7AE5BFF42AE8}"/>
          </ac:spMkLst>
        </pc:spChg>
        <pc:spChg chg="add mod">
          <ac:chgData name="Ngo" userId="9fac349677ad3f19" providerId="LiveId" clId="{148AF5A3-AAD1-42E9-ACA8-9AF919141FC2}" dt="2022-08-22T07:52:24.441" v="95" actId="1035"/>
          <ac:spMkLst>
            <pc:docMk/>
            <pc:sldMk cId="3754779808" sldId="944"/>
            <ac:spMk id="18" creationId="{DA462FBD-3F88-C5EA-F8AA-8C1A87F1E3ED}"/>
          </ac:spMkLst>
        </pc:spChg>
        <pc:spChg chg="add mod">
          <ac:chgData name="Ngo" userId="9fac349677ad3f19" providerId="LiveId" clId="{148AF5A3-AAD1-42E9-ACA8-9AF919141FC2}" dt="2022-08-22T07:52:29.313" v="96" actId="571"/>
          <ac:spMkLst>
            <pc:docMk/>
            <pc:sldMk cId="3754779808" sldId="944"/>
            <ac:spMk id="19" creationId="{10018B32-CBAD-CFFA-67A7-0BF7DC1E791C}"/>
          </ac:spMkLst>
        </pc:spChg>
        <pc:spChg chg="add mod">
          <ac:chgData name="Ngo" userId="9fac349677ad3f19" providerId="LiveId" clId="{148AF5A3-AAD1-42E9-ACA8-9AF919141FC2}" dt="2022-08-22T07:52:41.322" v="101" actId="14100"/>
          <ac:spMkLst>
            <pc:docMk/>
            <pc:sldMk cId="3754779808" sldId="944"/>
            <ac:spMk id="20" creationId="{E8736F01-0541-927B-2566-88BB7BF152B4}"/>
          </ac:spMkLst>
        </pc:spChg>
        <pc:spChg chg="add mod">
          <ac:chgData name="Ngo" userId="9fac349677ad3f19" providerId="LiveId" clId="{148AF5A3-AAD1-42E9-ACA8-9AF919141FC2}" dt="2022-08-22T07:53:00.289" v="105" actId="14100"/>
          <ac:spMkLst>
            <pc:docMk/>
            <pc:sldMk cId="3754779808" sldId="944"/>
            <ac:spMk id="21" creationId="{EE93FBBF-9D8F-57F8-290C-884EDD146D77}"/>
          </ac:spMkLst>
        </pc:spChg>
        <pc:spChg chg="add mod">
          <ac:chgData name="Ngo" userId="9fac349677ad3f19" providerId="LiveId" clId="{148AF5A3-AAD1-42E9-ACA8-9AF919141FC2}" dt="2022-08-22T07:53:03.380" v="107" actId="571"/>
          <ac:spMkLst>
            <pc:docMk/>
            <pc:sldMk cId="3754779808" sldId="944"/>
            <ac:spMk id="23" creationId="{7DEB82CD-5397-CD8D-BC2D-7CB88C919D10}"/>
          </ac:spMkLst>
        </pc:spChg>
        <pc:spChg chg="add mod">
          <ac:chgData name="Ngo" userId="9fac349677ad3f19" providerId="LiveId" clId="{148AF5A3-AAD1-42E9-ACA8-9AF919141FC2}" dt="2022-08-22T07:53:11.307" v="108" actId="571"/>
          <ac:spMkLst>
            <pc:docMk/>
            <pc:sldMk cId="3754779808" sldId="944"/>
            <ac:spMk id="24" creationId="{989E2B3A-8727-1682-9853-4CA30CCA27ED}"/>
          </ac:spMkLst>
        </pc:spChg>
        <pc:picChg chg="add del mod ord">
          <ac:chgData name="Ngo" userId="9fac349677ad3f19" providerId="LiveId" clId="{148AF5A3-AAD1-42E9-ACA8-9AF919141FC2}" dt="2022-08-22T07:49:40.731" v="7" actId="478"/>
          <ac:picMkLst>
            <pc:docMk/>
            <pc:sldMk cId="3754779808" sldId="944"/>
            <ac:picMk id="10" creationId="{F78F5AAA-4E05-12B9-51B3-097DC365AF34}"/>
          </ac:picMkLst>
        </pc:picChg>
        <pc:picChg chg="add mod ord">
          <ac:chgData name="Ngo" userId="9fac349677ad3f19" providerId="LiveId" clId="{148AF5A3-AAD1-42E9-ACA8-9AF919141FC2}" dt="2022-08-22T07:51:06.738" v="21" actId="14100"/>
          <ac:picMkLst>
            <pc:docMk/>
            <pc:sldMk cId="3754779808" sldId="944"/>
            <ac:picMk id="14" creationId="{D0C9D610-F375-946E-ABC9-BBCA8E6E3984}"/>
          </ac:picMkLst>
        </pc:picChg>
        <pc:picChg chg="add mod">
          <ac:chgData name="Ngo" userId="9fac349677ad3f19" providerId="LiveId" clId="{148AF5A3-AAD1-42E9-ACA8-9AF919141FC2}" dt="2022-08-22T07:50:59.596" v="19" actId="1076"/>
          <ac:picMkLst>
            <pc:docMk/>
            <pc:sldMk cId="3754779808" sldId="944"/>
            <ac:picMk id="15" creationId="{DD3C5D7D-0DC0-27A5-70C0-049BBF310DD3}"/>
          </ac:picMkLst>
        </pc:picChg>
        <pc:picChg chg="add mod">
          <ac:chgData name="Ngo" userId="9fac349677ad3f19" providerId="LiveId" clId="{148AF5A3-AAD1-42E9-ACA8-9AF919141FC2}" dt="2022-08-22T07:53:03.380" v="107" actId="571"/>
          <ac:picMkLst>
            <pc:docMk/>
            <pc:sldMk cId="3754779808" sldId="944"/>
            <ac:picMk id="22" creationId="{2A296914-4361-02D0-C11D-A2BF21D983A1}"/>
          </ac:picMkLst>
        </pc:picChg>
      </pc:sldChg>
      <pc:sldChg chg="modSp mod">
        <pc:chgData name="Ngo" userId="9fac349677ad3f19" providerId="LiveId" clId="{148AF5A3-AAD1-42E9-ACA8-9AF919141FC2}" dt="2022-08-22T23:47:18.345" v="881" actId="20577"/>
        <pc:sldMkLst>
          <pc:docMk/>
          <pc:sldMk cId="2144264416" sldId="945"/>
        </pc:sldMkLst>
        <pc:spChg chg="mod">
          <ac:chgData name="Ngo" userId="9fac349677ad3f19" providerId="LiveId" clId="{148AF5A3-AAD1-42E9-ACA8-9AF919141FC2}" dt="2022-08-22T23:47:18.345" v="881" actId="20577"/>
          <ac:spMkLst>
            <pc:docMk/>
            <pc:sldMk cId="2144264416" sldId="945"/>
            <ac:spMk id="3" creationId="{97800223-59E2-DE86-4538-7D051FB46B84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53516F-6EBE-1B4C-91B4-3DF2F138CAB1}" type="doc">
      <dgm:prSet loTypeId="urn:microsoft.com/office/officeart/2009/layout/CircleArrowProcess" loCatId="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9200DC0B-E2CD-B549-809A-CA27633479BA}">
      <dgm:prSet phldrT="[Text]"/>
      <dgm:spPr/>
      <dgm:t>
        <a:bodyPr/>
        <a:lstStyle/>
        <a:p>
          <a:r>
            <a:rPr lang="en-US" dirty="0"/>
            <a:t>People</a:t>
          </a:r>
        </a:p>
      </dgm:t>
    </dgm:pt>
    <dgm:pt modelId="{D7A9A82C-4D03-394D-A829-7CD3FACE4D23}" type="parTrans" cxnId="{FA919BCA-7464-7541-83C3-8907A2B06F93}">
      <dgm:prSet/>
      <dgm:spPr/>
      <dgm:t>
        <a:bodyPr/>
        <a:lstStyle/>
        <a:p>
          <a:endParaRPr lang="en-US"/>
        </a:p>
      </dgm:t>
    </dgm:pt>
    <dgm:pt modelId="{1757E790-E641-F743-B1B4-9428285FF788}" type="sibTrans" cxnId="{FA919BCA-7464-7541-83C3-8907A2B06F93}">
      <dgm:prSet/>
      <dgm:spPr/>
      <dgm:t>
        <a:bodyPr/>
        <a:lstStyle/>
        <a:p>
          <a:endParaRPr lang="en-US"/>
        </a:p>
      </dgm:t>
    </dgm:pt>
    <dgm:pt modelId="{F14F5242-14EF-B147-B62B-91977EB28623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Process</a:t>
          </a:r>
        </a:p>
      </dgm:t>
    </dgm:pt>
    <dgm:pt modelId="{F8788EFE-E4AA-4944-9832-10514FB89ABE}" type="parTrans" cxnId="{96ED5615-A784-1647-9912-8F284FCF6F0B}">
      <dgm:prSet/>
      <dgm:spPr/>
      <dgm:t>
        <a:bodyPr/>
        <a:lstStyle/>
        <a:p>
          <a:endParaRPr lang="en-US"/>
        </a:p>
      </dgm:t>
    </dgm:pt>
    <dgm:pt modelId="{19AB8E75-4BE4-3849-95AF-C5A379184088}" type="sibTrans" cxnId="{96ED5615-A784-1647-9912-8F284FCF6F0B}">
      <dgm:prSet/>
      <dgm:spPr/>
      <dgm:t>
        <a:bodyPr/>
        <a:lstStyle/>
        <a:p>
          <a:endParaRPr lang="en-US"/>
        </a:p>
      </dgm:t>
    </dgm:pt>
    <dgm:pt modelId="{704026A1-8F50-2B47-90E7-41601191E651}">
      <dgm:prSet phldrT="[Text]"/>
      <dgm:spPr/>
      <dgm:t>
        <a:bodyPr/>
        <a:lstStyle/>
        <a:p>
          <a:r>
            <a:rPr lang="en-US" dirty="0"/>
            <a:t>Data</a:t>
          </a:r>
        </a:p>
      </dgm:t>
    </dgm:pt>
    <dgm:pt modelId="{D4B31A0E-682A-FC40-9ED1-641A1BA81C4E}" type="parTrans" cxnId="{004CFA64-F8E6-CA43-9D58-5EEA6837C87A}">
      <dgm:prSet/>
      <dgm:spPr/>
      <dgm:t>
        <a:bodyPr/>
        <a:lstStyle/>
        <a:p>
          <a:endParaRPr lang="en-US"/>
        </a:p>
      </dgm:t>
    </dgm:pt>
    <dgm:pt modelId="{4668D960-B6BD-1C49-B0F9-8E83A0163AF0}" type="sibTrans" cxnId="{004CFA64-F8E6-CA43-9D58-5EEA6837C87A}">
      <dgm:prSet/>
      <dgm:spPr/>
      <dgm:t>
        <a:bodyPr/>
        <a:lstStyle/>
        <a:p>
          <a:endParaRPr lang="en-US"/>
        </a:p>
      </dgm:t>
    </dgm:pt>
    <dgm:pt modelId="{F767F1FC-53B2-A443-98F4-74F8EE9ED54C}" type="pres">
      <dgm:prSet presAssocID="{5453516F-6EBE-1B4C-91B4-3DF2F138CAB1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8A04B9EB-536D-6C42-BE2E-142FE6860A69}" type="pres">
      <dgm:prSet presAssocID="{9200DC0B-E2CD-B549-809A-CA27633479BA}" presName="Accent1" presStyleCnt="0"/>
      <dgm:spPr/>
    </dgm:pt>
    <dgm:pt modelId="{E1D1E9D5-DDAC-E94A-A368-498002A50BFB}" type="pres">
      <dgm:prSet presAssocID="{9200DC0B-E2CD-B549-809A-CA27633479BA}" presName="Accent" presStyleLbl="node1" presStyleIdx="0" presStyleCnt="3"/>
      <dgm:spPr/>
    </dgm:pt>
    <dgm:pt modelId="{C92ECB34-C6FC-8E4D-8319-5C4397BE81FA}" type="pres">
      <dgm:prSet presAssocID="{9200DC0B-E2CD-B549-809A-CA27633479BA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C45550EE-02B7-5B41-AA75-89CC6784D0F7}" type="pres">
      <dgm:prSet presAssocID="{F14F5242-14EF-B147-B62B-91977EB28623}" presName="Accent2" presStyleCnt="0"/>
      <dgm:spPr/>
    </dgm:pt>
    <dgm:pt modelId="{355049BE-3010-0A4B-A7B7-DB2E3A2BB06F}" type="pres">
      <dgm:prSet presAssocID="{F14F5242-14EF-B147-B62B-91977EB28623}" presName="Accent" presStyleLbl="node1" presStyleIdx="1" presStyleCnt="3"/>
      <dgm:spPr/>
    </dgm:pt>
    <dgm:pt modelId="{B4F0D7D4-B9A3-2C4B-903E-B9B32650719E}" type="pres">
      <dgm:prSet presAssocID="{F14F5242-14EF-B147-B62B-91977EB28623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786EB122-7E7C-0142-8D4B-83D951504330}" type="pres">
      <dgm:prSet presAssocID="{704026A1-8F50-2B47-90E7-41601191E651}" presName="Accent3" presStyleCnt="0"/>
      <dgm:spPr/>
    </dgm:pt>
    <dgm:pt modelId="{CF7D0771-EA79-4C4D-B607-8A1BB80E8CAC}" type="pres">
      <dgm:prSet presAssocID="{704026A1-8F50-2B47-90E7-41601191E651}" presName="Accent" presStyleLbl="node1" presStyleIdx="2" presStyleCnt="3"/>
      <dgm:spPr/>
    </dgm:pt>
    <dgm:pt modelId="{E172FD62-0D75-8B46-B30A-C1F04CF83BAF}" type="pres">
      <dgm:prSet presAssocID="{704026A1-8F50-2B47-90E7-41601191E651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96ED5615-A784-1647-9912-8F284FCF6F0B}" srcId="{5453516F-6EBE-1B4C-91B4-3DF2F138CAB1}" destId="{F14F5242-14EF-B147-B62B-91977EB28623}" srcOrd="1" destOrd="0" parTransId="{F8788EFE-E4AA-4944-9832-10514FB89ABE}" sibTransId="{19AB8E75-4BE4-3849-95AF-C5A379184088}"/>
    <dgm:cxn modelId="{400FCD1E-1489-4B0B-88C5-8821114AFB29}" type="presOf" srcId="{5453516F-6EBE-1B4C-91B4-3DF2F138CAB1}" destId="{F767F1FC-53B2-A443-98F4-74F8EE9ED54C}" srcOrd="0" destOrd="0" presId="urn:microsoft.com/office/officeart/2009/layout/CircleArrowProcess"/>
    <dgm:cxn modelId="{004CFA64-F8E6-CA43-9D58-5EEA6837C87A}" srcId="{5453516F-6EBE-1B4C-91B4-3DF2F138CAB1}" destId="{704026A1-8F50-2B47-90E7-41601191E651}" srcOrd="2" destOrd="0" parTransId="{D4B31A0E-682A-FC40-9ED1-641A1BA81C4E}" sibTransId="{4668D960-B6BD-1C49-B0F9-8E83A0163AF0}"/>
    <dgm:cxn modelId="{83CA9E7C-AD39-4593-9450-C336DC037588}" type="presOf" srcId="{F14F5242-14EF-B147-B62B-91977EB28623}" destId="{B4F0D7D4-B9A3-2C4B-903E-B9B32650719E}" srcOrd="0" destOrd="0" presId="urn:microsoft.com/office/officeart/2009/layout/CircleArrowProcess"/>
    <dgm:cxn modelId="{FA919BCA-7464-7541-83C3-8907A2B06F93}" srcId="{5453516F-6EBE-1B4C-91B4-3DF2F138CAB1}" destId="{9200DC0B-E2CD-B549-809A-CA27633479BA}" srcOrd="0" destOrd="0" parTransId="{D7A9A82C-4D03-394D-A829-7CD3FACE4D23}" sibTransId="{1757E790-E641-F743-B1B4-9428285FF788}"/>
    <dgm:cxn modelId="{2C3D6AE7-A21E-46B8-96AA-CFFABA0249CA}" type="presOf" srcId="{9200DC0B-E2CD-B549-809A-CA27633479BA}" destId="{C92ECB34-C6FC-8E4D-8319-5C4397BE81FA}" srcOrd="0" destOrd="0" presId="urn:microsoft.com/office/officeart/2009/layout/CircleArrowProcess"/>
    <dgm:cxn modelId="{994C8CF9-0149-4D07-BE96-B0D1D236CCA8}" type="presOf" srcId="{704026A1-8F50-2B47-90E7-41601191E651}" destId="{E172FD62-0D75-8B46-B30A-C1F04CF83BAF}" srcOrd="0" destOrd="0" presId="urn:microsoft.com/office/officeart/2009/layout/CircleArrowProcess"/>
    <dgm:cxn modelId="{A76B77D2-A8C3-4DEE-9EAB-B25DE1839F26}" type="presParOf" srcId="{F767F1FC-53B2-A443-98F4-74F8EE9ED54C}" destId="{8A04B9EB-536D-6C42-BE2E-142FE6860A69}" srcOrd="0" destOrd="0" presId="urn:microsoft.com/office/officeart/2009/layout/CircleArrowProcess"/>
    <dgm:cxn modelId="{1DEAC8B2-7CFB-4CFE-8BDC-76A399A1410D}" type="presParOf" srcId="{8A04B9EB-536D-6C42-BE2E-142FE6860A69}" destId="{E1D1E9D5-DDAC-E94A-A368-498002A50BFB}" srcOrd="0" destOrd="0" presId="urn:microsoft.com/office/officeart/2009/layout/CircleArrowProcess"/>
    <dgm:cxn modelId="{B82093BF-C59A-40E3-9728-E8029345F515}" type="presParOf" srcId="{F767F1FC-53B2-A443-98F4-74F8EE9ED54C}" destId="{C92ECB34-C6FC-8E4D-8319-5C4397BE81FA}" srcOrd="1" destOrd="0" presId="urn:microsoft.com/office/officeart/2009/layout/CircleArrowProcess"/>
    <dgm:cxn modelId="{BB433A1A-8E90-4045-82BB-BA67657DD7EE}" type="presParOf" srcId="{F767F1FC-53B2-A443-98F4-74F8EE9ED54C}" destId="{C45550EE-02B7-5B41-AA75-89CC6784D0F7}" srcOrd="2" destOrd="0" presId="urn:microsoft.com/office/officeart/2009/layout/CircleArrowProcess"/>
    <dgm:cxn modelId="{312F0944-294F-4929-9BEC-9C5BB6867836}" type="presParOf" srcId="{C45550EE-02B7-5B41-AA75-89CC6784D0F7}" destId="{355049BE-3010-0A4B-A7B7-DB2E3A2BB06F}" srcOrd="0" destOrd="0" presId="urn:microsoft.com/office/officeart/2009/layout/CircleArrowProcess"/>
    <dgm:cxn modelId="{AA7F1B1D-28DF-46BD-B379-79AFB017A3C3}" type="presParOf" srcId="{F767F1FC-53B2-A443-98F4-74F8EE9ED54C}" destId="{B4F0D7D4-B9A3-2C4B-903E-B9B32650719E}" srcOrd="3" destOrd="0" presId="urn:microsoft.com/office/officeart/2009/layout/CircleArrowProcess"/>
    <dgm:cxn modelId="{6CE1A531-B38E-4C94-A3ED-8694DE00175C}" type="presParOf" srcId="{F767F1FC-53B2-A443-98F4-74F8EE9ED54C}" destId="{786EB122-7E7C-0142-8D4B-83D951504330}" srcOrd="4" destOrd="0" presId="urn:microsoft.com/office/officeart/2009/layout/CircleArrowProcess"/>
    <dgm:cxn modelId="{3660DB09-0AC8-49D3-B59E-F730D6BA73E8}" type="presParOf" srcId="{786EB122-7E7C-0142-8D4B-83D951504330}" destId="{CF7D0771-EA79-4C4D-B607-8A1BB80E8CAC}" srcOrd="0" destOrd="0" presId="urn:microsoft.com/office/officeart/2009/layout/CircleArrowProcess"/>
    <dgm:cxn modelId="{60949B4A-2A0E-4FF3-8591-E42E83322A9F}" type="presParOf" srcId="{F767F1FC-53B2-A443-98F4-74F8EE9ED54C}" destId="{E172FD62-0D75-8B46-B30A-C1F04CF83BAF}" srcOrd="5" destOrd="0" presId="urn:microsoft.com/office/officeart/2009/layout/CircleArrowProcess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267F3F-E814-454A-8235-47FA228A5F21}" type="doc">
      <dgm:prSet loTypeId="urn:microsoft.com/office/officeart/2005/8/layout/chevron1" loCatId="" qsTypeId="urn:microsoft.com/office/officeart/2005/8/quickstyle/simple5" qsCatId="simple" csTypeId="urn:microsoft.com/office/officeart/2005/8/colors/colorful1" csCatId="colorful" phldr="1"/>
      <dgm:spPr/>
    </dgm:pt>
    <dgm:pt modelId="{1AD6F472-47C6-4244-AA10-56107E3E6EF3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Capture</a:t>
          </a:r>
        </a:p>
      </dgm:t>
    </dgm:pt>
    <dgm:pt modelId="{136AE28B-6CB9-374B-A85F-FDD16A0F2062}" type="parTrans" cxnId="{C5A4C9BF-650B-E848-8443-74F46C732D8A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F705518B-B0C4-844D-A407-DCCF3969A5CC}" type="sibTrans" cxnId="{C5A4C9BF-650B-E848-8443-74F46C732D8A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AD39FDCA-782A-C24C-B7A7-704F345CF78A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Use</a:t>
          </a:r>
        </a:p>
      </dgm:t>
    </dgm:pt>
    <dgm:pt modelId="{3F2C2EEF-B286-D949-89B1-4C35AF75CD4D}" type="parTrans" cxnId="{C1DAC8E7-649F-C348-8E19-434A1AA59A5C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73DC858B-9BA3-854F-B6FA-671A32793CFB}" type="sibTrans" cxnId="{C1DAC8E7-649F-C348-8E19-434A1AA59A5C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E4414565-A4F6-D84A-ACD6-F806BBE10558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Retire</a:t>
          </a:r>
        </a:p>
      </dgm:t>
    </dgm:pt>
    <dgm:pt modelId="{16069D0C-A5C9-1D43-9199-52D3CFD7B55E}" type="parTrans" cxnId="{9B6D2461-3297-FE45-ADA0-CB7AF0B16554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30109AD5-CD15-FE42-9F2D-C3D5D477935B}" type="sibTrans" cxnId="{9B6D2461-3297-FE45-ADA0-CB7AF0B16554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3107CB61-F2DE-124B-919A-10B82B31D512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Organize</a:t>
          </a:r>
        </a:p>
      </dgm:t>
    </dgm:pt>
    <dgm:pt modelId="{3AEEAF94-E451-424A-B6BC-43E621379514}" type="parTrans" cxnId="{46A534BA-1156-DB41-B281-F1A00B8B4C52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BE91FC8D-51C3-1246-AB21-353260FEE74A}" type="sibTrans" cxnId="{46A534BA-1156-DB41-B281-F1A00B8B4C52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7A6287E6-CF24-F14E-AA96-F62E997F302E}" type="pres">
      <dgm:prSet presAssocID="{B9267F3F-E814-454A-8235-47FA228A5F21}" presName="Name0" presStyleCnt="0">
        <dgm:presLayoutVars>
          <dgm:dir/>
          <dgm:animLvl val="lvl"/>
          <dgm:resizeHandles val="exact"/>
        </dgm:presLayoutVars>
      </dgm:prSet>
      <dgm:spPr/>
    </dgm:pt>
    <dgm:pt modelId="{6851955F-A4CA-684D-9921-5DF28858157F}" type="pres">
      <dgm:prSet presAssocID="{1AD6F472-47C6-4244-AA10-56107E3E6EF3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76C0B2A-56E6-7844-868F-D8B720E9B706}" type="pres">
      <dgm:prSet presAssocID="{F705518B-B0C4-844D-A407-DCCF3969A5CC}" presName="parTxOnlySpace" presStyleCnt="0"/>
      <dgm:spPr/>
    </dgm:pt>
    <dgm:pt modelId="{06103CD2-B7C8-0546-B6ED-5AE4A277996B}" type="pres">
      <dgm:prSet presAssocID="{3107CB61-F2DE-124B-919A-10B82B31D512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3A5F823-AFBD-A24D-AAC0-4046A2AD3E64}" type="pres">
      <dgm:prSet presAssocID="{BE91FC8D-51C3-1246-AB21-353260FEE74A}" presName="parTxOnlySpace" presStyleCnt="0"/>
      <dgm:spPr/>
    </dgm:pt>
    <dgm:pt modelId="{E07371D4-E723-8847-BDE9-A3EDE420838C}" type="pres">
      <dgm:prSet presAssocID="{AD39FDCA-782A-C24C-B7A7-704F345CF78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CDBA327-2795-9A46-80B2-A283E0D02962}" type="pres">
      <dgm:prSet presAssocID="{73DC858B-9BA3-854F-B6FA-671A32793CFB}" presName="parTxOnlySpace" presStyleCnt="0"/>
      <dgm:spPr/>
    </dgm:pt>
    <dgm:pt modelId="{7A447ED0-DC26-AF47-A39C-A40ED556FD98}" type="pres">
      <dgm:prSet presAssocID="{E4414565-A4F6-D84A-ACD6-F806BBE10558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26AD101-9C1D-43AC-A664-FA923FCD293C}" type="presOf" srcId="{3107CB61-F2DE-124B-919A-10B82B31D512}" destId="{06103CD2-B7C8-0546-B6ED-5AE4A277996B}" srcOrd="0" destOrd="0" presId="urn:microsoft.com/office/officeart/2005/8/layout/chevron1"/>
    <dgm:cxn modelId="{9B6D2461-3297-FE45-ADA0-CB7AF0B16554}" srcId="{B9267F3F-E814-454A-8235-47FA228A5F21}" destId="{E4414565-A4F6-D84A-ACD6-F806BBE10558}" srcOrd="3" destOrd="0" parTransId="{16069D0C-A5C9-1D43-9199-52D3CFD7B55E}" sibTransId="{30109AD5-CD15-FE42-9F2D-C3D5D477935B}"/>
    <dgm:cxn modelId="{0E6CD575-4880-4B41-A670-CF17A5A24DFD}" type="presOf" srcId="{B9267F3F-E814-454A-8235-47FA228A5F21}" destId="{7A6287E6-CF24-F14E-AA96-F62E997F302E}" srcOrd="0" destOrd="0" presId="urn:microsoft.com/office/officeart/2005/8/layout/chevron1"/>
    <dgm:cxn modelId="{95D43983-5851-4FBF-A7CB-4C404C36C853}" type="presOf" srcId="{1AD6F472-47C6-4244-AA10-56107E3E6EF3}" destId="{6851955F-A4CA-684D-9921-5DF28858157F}" srcOrd="0" destOrd="0" presId="urn:microsoft.com/office/officeart/2005/8/layout/chevron1"/>
    <dgm:cxn modelId="{92ED3199-06A0-4466-8859-32377E27D04A}" type="presOf" srcId="{AD39FDCA-782A-C24C-B7A7-704F345CF78A}" destId="{E07371D4-E723-8847-BDE9-A3EDE420838C}" srcOrd="0" destOrd="0" presId="urn:microsoft.com/office/officeart/2005/8/layout/chevron1"/>
    <dgm:cxn modelId="{A7EE80B2-1CE9-4622-B386-CB8C3238544F}" type="presOf" srcId="{E4414565-A4F6-D84A-ACD6-F806BBE10558}" destId="{7A447ED0-DC26-AF47-A39C-A40ED556FD98}" srcOrd="0" destOrd="0" presId="urn:microsoft.com/office/officeart/2005/8/layout/chevron1"/>
    <dgm:cxn modelId="{46A534BA-1156-DB41-B281-F1A00B8B4C52}" srcId="{B9267F3F-E814-454A-8235-47FA228A5F21}" destId="{3107CB61-F2DE-124B-919A-10B82B31D512}" srcOrd="1" destOrd="0" parTransId="{3AEEAF94-E451-424A-B6BC-43E621379514}" sibTransId="{BE91FC8D-51C3-1246-AB21-353260FEE74A}"/>
    <dgm:cxn modelId="{C5A4C9BF-650B-E848-8443-74F46C732D8A}" srcId="{B9267F3F-E814-454A-8235-47FA228A5F21}" destId="{1AD6F472-47C6-4244-AA10-56107E3E6EF3}" srcOrd="0" destOrd="0" parTransId="{136AE28B-6CB9-374B-A85F-FDD16A0F2062}" sibTransId="{F705518B-B0C4-844D-A407-DCCF3969A5CC}"/>
    <dgm:cxn modelId="{C1DAC8E7-649F-C348-8E19-434A1AA59A5C}" srcId="{B9267F3F-E814-454A-8235-47FA228A5F21}" destId="{AD39FDCA-782A-C24C-B7A7-704F345CF78A}" srcOrd="2" destOrd="0" parTransId="{3F2C2EEF-B286-D949-89B1-4C35AF75CD4D}" sibTransId="{73DC858B-9BA3-854F-B6FA-671A32793CFB}"/>
    <dgm:cxn modelId="{1517AEDA-A2B8-4489-82B8-FFBB09572AB5}" type="presParOf" srcId="{7A6287E6-CF24-F14E-AA96-F62E997F302E}" destId="{6851955F-A4CA-684D-9921-5DF28858157F}" srcOrd="0" destOrd="0" presId="urn:microsoft.com/office/officeart/2005/8/layout/chevron1"/>
    <dgm:cxn modelId="{49DAB3DE-BF0E-4E9B-BA02-9371D3F81CD1}" type="presParOf" srcId="{7A6287E6-CF24-F14E-AA96-F62E997F302E}" destId="{176C0B2A-56E6-7844-868F-D8B720E9B706}" srcOrd="1" destOrd="0" presId="urn:microsoft.com/office/officeart/2005/8/layout/chevron1"/>
    <dgm:cxn modelId="{9CB8D11C-9BBF-4618-BE44-7C2601D646D8}" type="presParOf" srcId="{7A6287E6-CF24-F14E-AA96-F62E997F302E}" destId="{06103CD2-B7C8-0546-B6ED-5AE4A277996B}" srcOrd="2" destOrd="0" presId="urn:microsoft.com/office/officeart/2005/8/layout/chevron1"/>
    <dgm:cxn modelId="{D4BE3339-6CBF-4A62-9A93-32BCF47F51CB}" type="presParOf" srcId="{7A6287E6-CF24-F14E-AA96-F62E997F302E}" destId="{D3A5F823-AFBD-A24D-AAC0-4046A2AD3E64}" srcOrd="3" destOrd="0" presId="urn:microsoft.com/office/officeart/2005/8/layout/chevron1"/>
    <dgm:cxn modelId="{296BADB3-6C0A-4503-8935-AF2578DB7B15}" type="presParOf" srcId="{7A6287E6-CF24-F14E-AA96-F62E997F302E}" destId="{E07371D4-E723-8847-BDE9-A3EDE420838C}" srcOrd="4" destOrd="0" presId="urn:microsoft.com/office/officeart/2005/8/layout/chevron1"/>
    <dgm:cxn modelId="{51FF7EFD-CA97-40F3-8008-0D99F7BB97D6}" type="presParOf" srcId="{7A6287E6-CF24-F14E-AA96-F62E997F302E}" destId="{ECDBA327-2795-9A46-80B2-A283E0D02962}" srcOrd="5" destOrd="0" presId="urn:microsoft.com/office/officeart/2005/8/layout/chevron1"/>
    <dgm:cxn modelId="{023C0060-D8E1-4FC0-97D6-5B0A216405A5}" type="presParOf" srcId="{7A6287E6-CF24-F14E-AA96-F62E997F302E}" destId="{7A447ED0-DC26-AF47-A39C-A40ED556FD98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267F3F-E814-454A-8235-47FA228A5F21}" type="doc">
      <dgm:prSet loTypeId="urn:microsoft.com/office/officeart/2005/8/layout/default" loCatId="" qsTypeId="urn:microsoft.com/office/officeart/2005/8/quickstyle/simple3" qsCatId="simple" csTypeId="urn:microsoft.com/office/officeart/2005/8/colors/colorful1" csCatId="colorful" phldr="1"/>
      <dgm:spPr/>
    </dgm:pt>
    <dgm:pt modelId="{1AD6F472-47C6-4244-AA10-56107E3E6EF3}">
      <dgm:prSet phldrT="[Text]"/>
      <dgm:spPr/>
      <dgm:t>
        <a:bodyPr/>
        <a:lstStyle/>
        <a:p>
          <a:r>
            <a:rPr lang="en-US" b="1" dirty="0"/>
            <a:t>Collection &amp; Verification</a:t>
          </a:r>
        </a:p>
      </dgm:t>
    </dgm:pt>
    <dgm:pt modelId="{136AE28B-6CB9-374B-A85F-FDD16A0F2062}" type="parTrans" cxnId="{C5A4C9BF-650B-E848-8443-74F46C732D8A}">
      <dgm:prSet/>
      <dgm:spPr/>
      <dgm:t>
        <a:bodyPr/>
        <a:lstStyle/>
        <a:p>
          <a:endParaRPr lang="en-US" b="1"/>
        </a:p>
      </dgm:t>
    </dgm:pt>
    <dgm:pt modelId="{F705518B-B0C4-844D-A407-DCCF3969A5CC}" type="sibTrans" cxnId="{C5A4C9BF-650B-E848-8443-74F46C732D8A}">
      <dgm:prSet/>
      <dgm:spPr/>
      <dgm:t>
        <a:bodyPr/>
        <a:lstStyle/>
        <a:p>
          <a:endParaRPr lang="en-US" b="1"/>
        </a:p>
      </dgm:t>
    </dgm:pt>
    <dgm:pt modelId="{AD39FDCA-782A-C24C-B7A7-704F345CF78A}">
      <dgm:prSet phldrT="[Text]"/>
      <dgm:spPr/>
      <dgm:t>
        <a:bodyPr/>
        <a:lstStyle/>
        <a:p>
          <a:r>
            <a:rPr lang="en-US" b="1" dirty="0"/>
            <a:t>Request &amp; Approval</a:t>
          </a:r>
        </a:p>
      </dgm:t>
    </dgm:pt>
    <dgm:pt modelId="{3F2C2EEF-B286-D949-89B1-4C35AF75CD4D}" type="parTrans" cxnId="{C1DAC8E7-649F-C348-8E19-434A1AA59A5C}">
      <dgm:prSet/>
      <dgm:spPr/>
      <dgm:t>
        <a:bodyPr/>
        <a:lstStyle/>
        <a:p>
          <a:endParaRPr lang="en-US" b="1"/>
        </a:p>
      </dgm:t>
    </dgm:pt>
    <dgm:pt modelId="{73DC858B-9BA3-854F-B6FA-671A32793CFB}" type="sibTrans" cxnId="{C1DAC8E7-649F-C348-8E19-434A1AA59A5C}">
      <dgm:prSet/>
      <dgm:spPr/>
      <dgm:t>
        <a:bodyPr/>
        <a:lstStyle/>
        <a:p>
          <a:endParaRPr lang="en-US" b="1"/>
        </a:p>
      </dgm:t>
    </dgm:pt>
    <dgm:pt modelId="{E4414565-A4F6-D84A-ACD6-F806BBE10558}">
      <dgm:prSet phldrT="[Text]"/>
      <dgm:spPr/>
      <dgm:t>
        <a:bodyPr/>
        <a:lstStyle/>
        <a:p>
          <a:r>
            <a:rPr lang="en-US" b="1" dirty="0"/>
            <a:t>Archival / Disposal &amp; Audit</a:t>
          </a:r>
        </a:p>
      </dgm:t>
    </dgm:pt>
    <dgm:pt modelId="{16069D0C-A5C9-1D43-9199-52D3CFD7B55E}" type="parTrans" cxnId="{9B6D2461-3297-FE45-ADA0-CB7AF0B16554}">
      <dgm:prSet/>
      <dgm:spPr/>
      <dgm:t>
        <a:bodyPr/>
        <a:lstStyle/>
        <a:p>
          <a:endParaRPr lang="en-US" b="1"/>
        </a:p>
      </dgm:t>
    </dgm:pt>
    <dgm:pt modelId="{30109AD5-CD15-FE42-9F2D-C3D5D477935B}" type="sibTrans" cxnId="{9B6D2461-3297-FE45-ADA0-CB7AF0B16554}">
      <dgm:prSet/>
      <dgm:spPr/>
      <dgm:t>
        <a:bodyPr/>
        <a:lstStyle/>
        <a:p>
          <a:endParaRPr lang="en-US" b="1"/>
        </a:p>
      </dgm:t>
    </dgm:pt>
    <dgm:pt modelId="{3107CB61-F2DE-124B-919A-10B82B31D512}">
      <dgm:prSet phldrT="[Text]"/>
      <dgm:spPr/>
      <dgm:t>
        <a:bodyPr/>
        <a:lstStyle/>
        <a:p>
          <a:r>
            <a:rPr lang="en-US" b="1" dirty="0"/>
            <a:t>Validation, Correction, </a:t>
          </a:r>
          <a:br>
            <a:rPr lang="en-US" b="1" dirty="0"/>
          </a:br>
          <a:r>
            <a:rPr lang="en-US" b="1" dirty="0"/>
            <a:t>Monitoring</a:t>
          </a:r>
        </a:p>
      </dgm:t>
    </dgm:pt>
    <dgm:pt modelId="{3AEEAF94-E451-424A-B6BC-43E621379514}" type="parTrans" cxnId="{46A534BA-1156-DB41-B281-F1A00B8B4C52}">
      <dgm:prSet/>
      <dgm:spPr/>
      <dgm:t>
        <a:bodyPr/>
        <a:lstStyle/>
        <a:p>
          <a:endParaRPr lang="en-US" b="1"/>
        </a:p>
      </dgm:t>
    </dgm:pt>
    <dgm:pt modelId="{BE91FC8D-51C3-1246-AB21-353260FEE74A}" type="sibTrans" cxnId="{46A534BA-1156-DB41-B281-F1A00B8B4C52}">
      <dgm:prSet/>
      <dgm:spPr/>
      <dgm:t>
        <a:bodyPr/>
        <a:lstStyle/>
        <a:p>
          <a:endParaRPr lang="en-US" b="1"/>
        </a:p>
      </dgm:t>
    </dgm:pt>
    <dgm:pt modelId="{4AB67B34-3EFB-BE4D-9688-852D85C7AD64}" type="pres">
      <dgm:prSet presAssocID="{B9267F3F-E814-454A-8235-47FA228A5F21}" presName="diagram" presStyleCnt="0">
        <dgm:presLayoutVars>
          <dgm:dir/>
          <dgm:resizeHandles val="exact"/>
        </dgm:presLayoutVars>
      </dgm:prSet>
      <dgm:spPr/>
    </dgm:pt>
    <dgm:pt modelId="{BBBB6A2B-636A-854E-9992-2697DB9145FE}" type="pres">
      <dgm:prSet presAssocID="{1AD6F472-47C6-4244-AA10-56107E3E6EF3}" presName="node" presStyleLbl="node1" presStyleIdx="0" presStyleCnt="4">
        <dgm:presLayoutVars>
          <dgm:bulletEnabled val="1"/>
        </dgm:presLayoutVars>
      </dgm:prSet>
      <dgm:spPr/>
    </dgm:pt>
    <dgm:pt modelId="{57A0FBCF-2A79-A646-AD69-F65B15559641}" type="pres">
      <dgm:prSet presAssocID="{F705518B-B0C4-844D-A407-DCCF3969A5CC}" presName="sibTrans" presStyleCnt="0"/>
      <dgm:spPr/>
    </dgm:pt>
    <dgm:pt modelId="{4D1CF893-3650-E24E-B82C-F6118EE7EE67}" type="pres">
      <dgm:prSet presAssocID="{3107CB61-F2DE-124B-919A-10B82B31D512}" presName="node" presStyleLbl="node1" presStyleIdx="1" presStyleCnt="4">
        <dgm:presLayoutVars>
          <dgm:bulletEnabled val="1"/>
        </dgm:presLayoutVars>
      </dgm:prSet>
      <dgm:spPr/>
    </dgm:pt>
    <dgm:pt modelId="{B519284C-7C74-184F-A3A2-9E5AC2AA484C}" type="pres">
      <dgm:prSet presAssocID="{BE91FC8D-51C3-1246-AB21-353260FEE74A}" presName="sibTrans" presStyleCnt="0"/>
      <dgm:spPr/>
    </dgm:pt>
    <dgm:pt modelId="{8DDECFA0-F529-174D-9BE9-0B715092284C}" type="pres">
      <dgm:prSet presAssocID="{AD39FDCA-782A-C24C-B7A7-704F345CF78A}" presName="node" presStyleLbl="node1" presStyleIdx="2" presStyleCnt="4">
        <dgm:presLayoutVars>
          <dgm:bulletEnabled val="1"/>
        </dgm:presLayoutVars>
      </dgm:prSet>
      <dgm:spPr/>
    </dgm:pt>
    <dgm:pt modelId="{2207BBED-E0ED-1E49-9647-D375E1DE9C25}" type="pres">
      <dgm:prSet presAssocID="{73DC858B-9BA3-854F-B6FA-671A32793CFB}" presName="sibTrans" presStyleCnt="0"/>
      <dgm:spPr/>
    </dgm:pt>
    <dgm:pt modelId="{F2554A52-C4AD-FC48-B8C9-20CEFA6F4F24}" type="pres">
      <dgm:prSet presAssocID="{E4414565-A4F6-D84A-ACD6-F806BBE10558}" presName="node" presStyleLbl="node1" presStyleIdx="3" presStyleCnt="4" custLinFactNeighborX="4476" custLinFactNeighborY="130">
        <dgm:presLayoutVars>
          <dgm:bulletEnabled val="1"/>
        </dgm:presLayoutVars>
      </dgm:prSet>
      <dgm:spPr/>
    </dgm:pt>
  </dgm:ptLst>
  <dgm:cxnLst>
    <dgm:cxn modelId="{0AD29121-1237-4FBE-AC9F-AFA3C5EDE7CF}" type="presOf" srcId="{B9267F3F-E814-454A-8235-47FA228A5F21}" destId="{4AB67B34-3EFB-BE4D-9688-852D85C7AD64}" srcOrd="0" destOrd="0" presId="urn:microsoft.com/office/officeart/2005/8/layout/default"/>
    <dgm:cxn modelId="{9B6D2461-3297-FE45-ADA0-CB7AF0B16554}" srcId="{B9267F3F-E814-454A-8235-47FA228A5F21}" destId="{E4414565-A4F6-D84A-ACD6-F806BBE10558}" srcOrd="3" destOrd="0" parTransId="{16069D0C-A5C9-1D43-9199-52D3CFD7B55E}" sibTransId="{30109AD5-CD15-FE42-9F2D-C3D5D477935B}"/>
    <dgm:cxn modelId="{3147AF9C-6261-45B0-AC68-22A37FFA27AB}" type="presOf" srcId="{1AD6F472-47C6-4244-AA10-56107E3E6EF3}" destId="{BBBB6A2B-636A-854E-9992-2697DB9145FE}" srcOrd="0" destOrd="0" presId="urn:microsoft.com/office/officeart/2005/8/layout/default"/>
    <dgm:cxn modelId="{46A534BA-1156-DB41-B281-F1A00B8B4C52}" srcId="{B9267F3F-E814-454A-8235-47FA228A5F21}" destId="{3107CB61-F2DE-124B-919A-10B82B31D512}" srcOrd="1" destOrd="0" parTransId="{3AEEAF94-E451-424A-B6BC-43E621379514}" sibTransId="{BE91FC8D-51C3-1246-AB21-353260FEE74A}"/>
    <dgm:cxn modelId="{C5A4C9BF-650B-E848-8443-74F46C732D8A}" srcId="{B9267F3F-E814-454A-8235-47FA228A5F21}" destId="{1AD6F472-47C6-4244-AA10-56107E3E6EF3}" srcOrd="0" destOrd="0" parTransId="{136AE28B-6CB9-374B-A85F-FDD16A0F2062}" sibTransId="{F705518B-B0C4-844D-A407-DCCF3969A5CC}"/>
    <dgm:cxn modelId="{C82C97D0-C7B0-4B3E-8F45-AE1CB35A8DE1}" type="presOf" srcId="{AD39FDCA-782A-C24C-B7A7-704F345CF78A}" destId="{8DDECFA0-F529-174D-9BE9-0B715092284C}" srcOrd="0" destOrd="0" presId="urn:microsoft.com/office/officeart/2005/8/layout/default"/>
    <dgm:cxn modelId="{B22313E2-3B9A-4EE6-8D5E-A5902CD5524F}" type="presOf" srcId="{E4414565-A4F6-D84A-ACD6-F806BBE10558}" destId="{F2554A52-C4AD-FC48-B8C9-20CEFA6F4F24}" srcOrd="0" destOrd="0" presId="urn:microsoft.com/office/officeart/2005/8/layout/default"/>
    <dgm:cxn modelId="{C1DAC8E7-649F-C348-8E19-434A1AA59A5C}" srcId="{B9267F3F-E814-454A-8235-47FA228A5F21}" destId="{AD39FDCA-782A-C24C-B7A7-704F345CF78A}" srcOrd="2" destOrd="0" parTransId="{3F2C2EEF-B286-D949-89B1-4C35AF75CD4D}" sibTransId="{73DC858B-9BA3-854F-B6FA-671A32793CFB}"/>
    <dgm:cxn modelId="{32BE1CF9-8D81-4CE2-9FCB-EE78807DDE87}" type="presOf" srcId="{3107CB61-F2DE-124B-919A-10B82B31D512}" destId="{4D1CF893-3650-E24E-B82C-F6118EE7EE67}" srcOrd="0" destOrd="0" presId="urn:microsoft.com/office/officeart/2005/8/layout/default"/>
    <dgm:cxn modelId="{DF56088F-E85B-4F31-8214-090051A7148A}" type="presParOf" srcId="{4AB67B34-3EFB-BE4D-9688-852D85C7AD64}" destId="{BBBB6A2B-636A-854E-9992-2697DB9145FE}" srcOrd="0" destOrd="0" presId="urn:microsoft.com/office/officeart/2005/8/layout/default"/>
    <dgm:cxn modelId="{11936E25-9ABE-4BD8-BE9D-062199C2B20E}" type="presParOf" srcId="{4AB67B34-3EFB-BE4D-9688-852D85C7AD64}" destId="{57A0FBCF-2A79-A646-AD69-F65B15559641}" srcOrd="1" destOrd="0" presId="urn:microsoft.com/office/officeart/2005/8/layout/default"/>
    <dgm:cxn modelId="{9FCE0C56-D5C3-435F-BFA7-4333C476521F}" type="presParOf" srcId="{4AB67B34-3EFB-BE4D-9688-852D85C7AD64}" destId="{4D1CF893-3650-E24E-B82C-F6118EE7EE67}" srcOrd="2" destOrd="0" presId="urn:microsoft.com/office/officeart/2005/8/layout/default"/>
    <dgm:cxn modelId="{94E6C1FF-AF54-4B14-AFA0-4BF429F4D2BE}" type="presParOf" srcId="{4AB67B34-3EFB-BE4D-9688-852D85C7AD64}" destId="{B519284C-7C74-184F-A3A2-9E5AC2AA484C}" srcOrd="3" destOrd="0" presId="urn:microsoft.com/office/officeart/2005/8/layout/default"/>
    <dgm:cxn modelId="{35BE449F-3CFC-4A14-8DF2-87A9E99E2202}" type="presParOf" srcId="{4AB67B34-3EFB-BE4D-9688-852D85C7AD64}" destId="{8DDECFA0-F529-174D-9BE9-0B715092284C}" srcOrd="4" destOrd="0" presId="urn:microsoft.com/office/officeart/2005/8/layout/default"/>
    <dgm:cxn modelId="{A5F34386-517D-4BC5-BDCA-E14DD936E14B}" type="presParOf" srcId="{4AB67B34-3EFB-BE4D-9688-852D85C7AD64}" destId="{2207BBED-E0ED-1E49-9647-D375E1DE9C25}" srcOrd="5" destOrd="0" presId="urn:microsoft.com/office/officeart/2005/8/layout/default"/>
    <dgm:cxn modelId="{8F293B91-298E-4106-BEA4-F8437132AAA4}" type="presParOf" srcId="{4AB67B34-3EFB-BE4D-9688-852D85C7AD64}" destId="{F2554A52-C4AD-FC48-B8C9-20CEFA6F4F2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267F3F-E814-454A-8235-47FA228A5F21}" type="doc">
      <dgm:prSet loTypeId="urn:microsoft.com/office/officeart/2005/8/layout/default" loCatId="" qsTypeId="urn:microsoft.com/office/officeart/2005/8/quickstyle/simple3" qsCatId="simple" csTypeId="urn:microsoft.com/office/officeart/2005/8/colors/colorful1" csCatId="colorful" phldr="1"/>
      <dgm:spPr/>
    </dgm:pt>
    <dgm:pt modelId="{1AD6F472-47C6-4244-AA10-56107E3E6EF3}">
      <dgm:prSet phldrT="[Text]" custT="1"/>
      <dgm:spPr/>
      <dgm:t>
        <a:bodyPr/>
        <a:lstStyle/>
        <a:p>
          <a:r>
            <a:rPr lang="en-US" sz="1300" b="1" dirty="0"/>
            <a:t>Data Steward</a:t>
          </a:r>
        </a:p>
      </dgm:t>
    </dgm:pt>
    <dgm:pt modelId="{136AE28B-6CB9-374B-A85F-FDD16A0F2062}" type="parTrans" cxnId="{C5A4C9BF-650B-E848-8443-74F46C732D8A}">
      <dgm:prSet/>
      <dgm:spPr/>
      <dgm:t>
        <a:bodyPr/>
        <a:lstStyle/>
        <a:p>
          <a:endParaRPr lang="en-US" sz="1300" b="1"/>
        </a:p>
      </dgm:t>
    </dgm:pt>
    <dgm:pt modelId="{F705518B-B0C4-844D-A407-DCCF3969A5CC}" type="sibTrans" cxnId="{C5A4C9BF-650B-E848-8443-74F46C732D8A}">
      <dgm:prSet/>
      <dgm:spPr/>
      <dgm:t>
        <a:bodyPr/>
        <a:lstStyle/>
        <a:p>
          <a:endParaRPr lang="en-US" sz="1300" b="1"/>
        </a:p>
      </dgm:t>
    </dgm:pt>
    <dgm:pt modelId="{AD39FDCA-782A-C24C-B7A7-704F345CF78A}">
      <dgm:prSet phldrT="[Text]" custT="1"/>
      <dgm:spPr/>
      <dgm:t>
        <a:bodyPr/>
        <a:lstStyle/>
        <a:p>
          <a:r>
            <a:rPr lang="en-US" sz="1300" b="1" dirty="0"/>
            <a:t>Data Custodian</a:t>
          </a:r>
        </a:p>
      </dgm:t>
    </dgm:pt>
    <dgm:pt modelId="{3F2C2EEF-B286-D949-89B1-4C35AF75CD4D}" type="parTrans" cxnId="{C1DAC8E7-649F-C348-8E19-434A1AA59A5C}">
      <dgm:prSet/>
      <dgm:spPr/>
      <dgm:t>
        <a:bodyPr/>
        <a:lstStyle/>
        <a:p>
          <a:endParaRPr lang="en-US" sz="1300" b="1"/>
        </a:p>
      </dgm:t>
    </dgm:pt>
    <dgm:pt modelId="{73DC858B-9BA3-854F-B6FA-671A32793CFB}" type="sibTrans" cxnId="{C1DAC8E7-649F-C348-8E19-434A1AA59A5C}">
      <dgm:prSet/>
      <dgm:spPr/>
      <dgm:t>
        <a:bodyPr/>
        <a:lstStyle/>
        <a:p>
          <a:endParaRPr lang="en-US" sz="1300" b="1"/>
        </a:p>
      </dgm:t>
    </dgm:pt>
    <dgm:pt modelId="{E4414565-A4F6-D84A-ACD6-F806BBE10558}">
      <dgm:prSet phldrT="[Text]" custT="1"/>
      <dgm:spPr/>
      <dgm:t>
        <a:bodyPr/>
        <a:lstStyle/>
        <a:p>
          <a:r>
            <a:rPr lang="en-US" sz="1300" b="1" dirty="0"/>
            <a:t>Data User</a:t>
          </a:r>
        </a:p>
      </dgm:t>
    </dgm:pt>
    <dgm:pt modelId="{16069D0C-A5C9-1D43-9199-52D3CFD7B55E}" type="parTrans" cxnId="{9B6D2461-3297-FE45-ADA0-CB7AF0B16554}">
      <dgm:prSet/>
      <dgm:spPr/>
      <dgm:t>
        <a:bodyPr/>
        <a:lstStyle/>
        <a:p>
          <a:endParaRPr lang="en-US" sz="1300" b="1"/>
        </a:p>
      </dgm:t>
    </dgm:pt>
    <dgm:pt modelId="{30109AD5-CD15-FE42-9F2D-C3D5D477935B}" type="sibTrans" cxnId="{9B6D2461-3297-FE45-ADA0-CB7AF0B16554}">
      <dgm:prSet/>
      <dgm:spPr/>
      <dgm:t>
        <a:bodyPr/>
        <a:lstStyle/>
        <a:p>
          <a:endParaRPr lang="en-US" sz="1300" b="1"/>
        </a:p>
      </dgm:t>
    </dgm:pt>
    <dgm:pt modelId="{3107CB61-F2DE-124B-919A-10B82B31D512}">
      <dgm:prSet phldrT="[Text]" custT="1"/>
      <dgm:spPr/>
      <dgm:t>
        <a:bodyPr/>
        <a:lstStyle/>
        <a:p>
          <a:r>
            <a:rPr lang="en-US" sz="1300" b="1" dirty="0"/>
            <a:t>Data Owner</a:t>
          </a:r>
        </a:p>
      </dgm:t>
    </dgm:pt>
    <dgm:pt modelId="{3AEEAF94-E451-424A-B6BC-43E621379514}" type="parTrans" cxnId="{46A534BA-1156-DB41-B281-F1A00B8B4C52}">
      <dgm:prSet/>
      <dgm:spPr/>
      <dgm:t>
        <a:bodyPr/>
        <a:lstStyle/>
        <a:p>
          <a:endParaRPr lang="en-US" sz="1300" b="1"/>
        </a:p>
      </dgm:t>
    </dgm:pt>
    <dgm:pt modelId="{BE91FC8D-51C3-1246-AB21-353260FEE74A}" type="sibTrans" cxnId="{46A534BA-1156-DB41-B281-F1A00B8B4C52}">
      <dgm:prSet/>
      <dgm:spPr/>
      <dgm:t>
        <a:bodyPr/>
        <a:lstStyle/>
        <a:p>
          <a:endParaRPr lang="en-US" sz="1300" b="1"/>
        </a:p>
      </dgm:t>
    </dgm:pt>
    <dgm:pt modelId="{4AB67B34-3EFB-BE4D-9688-852D85C7AD64}" type="pres">
      <dgm:prSet presAssocID="{B9267F3F-E814-454A-8235-47FA228A5F21}" presName="diagram" presStyleCnt="0">
        <dgm:presLayoutVars>
          <dgm:dir/>
          <dgm:resizeHandles val="exact"/>
        </dgm:presLayoutVars>
      </dgm:prSet>
      <dgm:spPr/>
    </dgm:pt>
    <dgm:pt modelId="{BBBB6A2B-636A-854E-9992-2697DB9145FE}" type="pres">
      <dgm:prSet presAssocID="{1AD6F472-47C6-4244-AA10-56107E3E6EF3}" presName="node" presStyleLbl="node1" presStyleIdx="0" presStyleCnt="4">
        <dgm:presLayoutVars>
          <dgm:bulletEnabled val="1"/>
        </dgm:presLayoutVars>
      </dgm:prSet>
      <dgm:spPr/>
    </dgm:pt>
    <dgm:pt modelId="{57A0FBCF-2A79-A646-AD69-F65B15559641}" type="pres">
      <dgm:prSet presAssocID="{F705518B-B0C4-844D-A407-DCCF3969A5CC}" presName="sibTrans" presStyleCnt="0"/>
      <dgm:spPr/>
    </dgm:pt>
    <dgm:pt modelId="{4D1CF893-3650-E24E-B82C-F6118EE7EE67}" type="pres">
      <dgm:prSet presAssocID="{3107CB61-F2DE-124B-919A-10B82B31D512}" presName="node" presStyleLbl="node1" presStyleIdx="1" presStyleCnt="4" custLinFactNeighborY="-2930">
        <dgm:presLayoutVars>
          <dgm:bulletEnabled val="1"/>
        </dgm:presLayoutVars>
      </dgm:prSet>
      <dgm:spPr/>
    </dgm:pt>
    <dgm:pt modelId="{B519284C-7C74-184F-A3A2-9E5AC2AA484C}" type="pres">
      <dgm:prSet presAssocID="{BE91FC8D-51C3-1246-AB21-353260FEE74A}" presName="sibTrans" presStyleCnt="0"/>
      <dgm:spPr/>
    </dgm:pt>
    <dgm:pt modelId="{8DDECFA0-F529-174D-9BE9-0B715092284C}" type="pres">
      <dgm:prSet presAssocID="{AD39FDCA-782A-C24C-B7A7-704F345CF78A}" presName="node" presStyleLbl="node1" presStyleIdx="2" presStyleCnt="4">
        <dgm:presLayoutVars>
          <dgm:bulletEnabled val="1"/>
        </dgm:presLayoutVars>
      </dgm:prSet>
      <dgm:spPr/>
    </dgm:pt>
    <dgm:pt modelId="{2207BBED-E0ED-1E49-9647-D375E1DE9C25}" type="pres">
      <dgm:prSet presAssocID="{73DC858B-9BA3-854F-B6FA-671A32793CFB}" presName="sibTrans" presStyleCnt="0"/>
      <dgm:spPr/>
    </dgm:pt>
    <dgm:pt modelId="{F2554A52-C4AD-FC48-B8C9-20CEFA6F4F24}" type="pres">
      <dgm:prSet presAssocID="{E4414565-A4F6-D84A-ACD6-F806BBE10558}" presName="node" presStyleLbl="node1" presStyleIdx="3" presStyleCnt="4">
        <dgm:presLayoutVars>
          <dgm:bulletEnabled val="1"/>
        </dgm:presLayoutVars>
      </dgm:prSet>
      <dgm:spPr/>
    </dgm:pt>
  </dgm:ptLst>
  <dgm:cxnLst>
    <dgm:cxn modelId="{A2B24C34-A9CF-4C56-ABB4-8FD0E49D4EDC}" type="presOf" srcId="{E4414565-A4F6-D84A-ACD6-F806BBE10558}" destId="{F2554A52-C4AD-FC48-B8C9-20CEFA6F4F24}" srcOrd="0" destOrd="0" presId="urn:microsoft.com/office/officeart/2005/8/layout/default"/>
    <dgm:cxn modelId="{9B6D2461-3297-FE45-ADA0-CB7AF0B16554}" srcId="{B9267F3F-E814-454A-8235-47FA228A5F21}" destId="{E4414565-A4F6-D84A-ACD6-F806BBE10558}" srcOrd="3" destOrd="0" parTransId="{16069D0C-A5C9-1D43-9199-52D3CFD7B55E}" sibTransId="{30109AD5-CD15-FE42-9F2D-C3D5D477935B}"/>
    <dgm:cxn modelId="{029DFF64-155F-4990-9678-1993FF738EAE}" type="presOf" srcId="{AD39FDCA-782A-C24C-B7A7-704F345CF78A}" destId="{8DDECFA0-F529-174D-9BE9-0B715092284C}" srcOrd="0" destOrd="0" presId="urn:microsoft.com/office/officeart/2005/8/layout/default"/>
    <dgm:cxn modelId="{9CC61DA5-4AEA-47A0-9BD8-5DCCC2C0D5ED}" type="presOf" srcId="{B9267F3F-E814-454A-8235-47FA228A5F21}" destId="{4AB67B34-3EFB-BE4D-9688-852D85C7AD64}" srcOrd="0" destOrd="0" presId="urn:microsoft.com/office/officeart/2005/8/layout/default"/>
    <dgm:cxn modelId="{46A534BA-1156-DB41-B281-F1A00B8B4C52}" srcId="{B9267F3F-E814-454A-8235-47FA228A5F21}" destId="{3107CB61-F2DE-124B-919A-10B82B31D512}" srcOrd="1" destOrd="0" parTransId="{3AEEAF94-E451-424A-B6BC-43E621379514}" sibTransId="{BE91FC8D-51C3-1246-AB21-353260FEE74A}"/>
    <dgm:cxn modelId="{C5A4C9BF-650B-E848-8443-74F46C732D8A}" srcId="{B9267F3F-E814-454A-8235-47FA228A5F21}" destId="{1AD6F472-47C6-4244-AA10-56107E3E6EF3}" srcOrd="0" destOrd="0" parTransId="{136AE28B-6CB9-374B-A85F-FDD16A0F2062}" sibTransId="{F705518B-B0C4-844D-A407-DCCF3969A5CC}"/>
    <dgm:cxn modelId="{0E406CCA-DDBC-4765-A535-12D4C73C0A61}" type="presOf" srcId="{1AD6F472-47C6-4244-AA10-56107E3E6EF3}" destId="{BBBB6A2B-636A-854E-9992-2697DB9145FE}" srcOrd="0" destOrd="0" presId="urn:microsoft.com/office/officeart/2005/8/layout/default"/>
    <dgm:cxn modelId="{C1DAC8E7-649F-C348-8E19-434A1AA59A5C}" srcId="{B9267F3F-E814-454A-8235-47FA228A5F21}" destId="{AD39FDCA-782A-C24C-B7A7-704F345CF78A}" srcOrd="2" destOrd="0" parTransId="{3F2C2EEF-B286-D949-89B1-4C35AF75CD4D}" sibTransId="{73DC858B-9BA3-854F-B6FA-671A32793CFB}"/>
    <dgm:cxn modelId="{760F04ED-904B-4BC6-96EF-C7D8FDE02181}" type="presOf" srcId="{3107CB61-F2DE-124B-919A-10B82B31D512}" destId="{4D1CF893-3650-E24E-B82C-F6118EE7EE67}" srcOrd="0" destOrd="0" presId="urn:microsoft.com/office/officeart/2005/8/layout/default"/>
    <dgm:cxn modelId="{910403E4-CE7A-4E7D-9E4D-C1A808B7E176}" type="presParOf" srcId="{4AB67B34-3EFB-BE4D-9688-852D85C7AD64}" destId="{BBBB6A2B-636A-854E-9992-2697DB9145FE}" srcOrd="0" destOrd="0" presId="urn:microsoft.com/office/officeart/2005/8/layout/default"/>
    <dgm:cxn modelId="{2EF3DF3A-9BF6-4D7A-B87A-330F66043B66}" type="presParOf" srcId="{4AB67B34-3EFB-BE4D-9688-852D85C7AD64}" destId="{57A0FBCF-2A79-A646-AD69-F65B15559641}" srcOrd="1" destOrd="0" presId="urn:microsoft.com/office/officeart/2005/8/layout/default"/>
    <dgm:cxn modelId="{D72093F5-3B78-4835-9E73-A9439C473CD3}" type="presParOf" srcId="{4AB67B34-3EFB-BE4D-9688-852D85C7AD64}" destId="{4D1CF893-3650-E24E-B82C-F6118EE7EE67}" srcOrd="2" destOrd="0" presId="urn:microsoft.com/office/officeart/2005/8/layout/default"/>
    <dgm:cxn modelId="{C256B4D7-8992-4F76-824B-0D9A12AAE3E7}" type="presParOf" srcId="{4AB67B34-3EFB-BE4D-9688-852D85C7AD64}" destId="{B519284C-7C74-184F-A3A2-9E5AC2AA484C}" srcOrd="3" destOrd="0" presId="urn:microsoft.com/office/officeart/2005/8/layout/default"/>
    <dgm:cxn modelId="{46AF1E0C-7189-4D6E-856D-2D267D89C36A}" type="presParOf" srcId="{4AB67B34-3EFB-BE4D-9688-852D85C7AD64}" destId="{8DDECFA0-F529-174D-9BE9-0B715092284C}" srcOrd="4" destOrd="0" presId="urn:microsoft.com/office/officeart/2005/8/layout/default"/>
    <dgm:cxn modelId="{1FE4250F-425D-4EAE-B6B6-2A50C775FF38}" type="presParOf" srcId="{4AB67B34-3EFB-BE4D-9688-852D85C7AD64}" destId="{2207BBED-E0ED-1E49-9647-D375E1DE9C25}" srcOrd="5" destOrd="0" presId="urn:microsoft.com/office/officeart/2005/8/layout/default"/>
    <dgm:cxn modelId="{07C79A4E-853B-491B-A36A-6B54D342CF5B}" type="presParOf" srcId="{4AB67B34-3EFB-BE4D-9688-852D85C7AD64}" destId="{F2554A52-C4AD-FC48-B8C9-20CEFA6F4F2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267F3F-E814-454A-8235-47FA228A5F21}" type="doc">
      <dgm:prSet loTypeId="urn:microsoft.com/office/officeart/2005/8/layout/default" loCatId="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2A68183-E2A5-164E-86A8-E5F5FB1645D3}">
      <dgm:prSet phldrT="[Text]" custT="1"/>
      <dgm:spPr/>
      <dgm:t>
        <a:bodyPr/>
        <a:lstStyle/>
        <a:p>
          <a:r>
            <a:rPr lang="en-US" sz="1300" b="1" dirty="0"/>
            <a:t>Data Elements &amp; Definition</a:t>
          </a:r>
        </a:p>
      </dgm:t>
    </dgm:pt>
    <dgm:pt modelId="{30C00220-B42E-3F43-8EF9-50BD88737D62}" type="parTrans" cxnId="{54C928BF-F13F-0143-86F1-8B724F124B77}">
      <dgm:prSet/>
      <dgm:spPr/>
      <dgm:t>
        <a:bodyPr/>
        <a:lstStyle/>
        <a:p>
          <a:endParaRPr lang="en-US" sz="1300"/>
        </a:p>
      </dgm:t>
    </dgm:pt>
    <dgm:pt modelId="{B3079B37-0BEA-174E-815D-F672BFE36087}" type="sibTrans" cxnId="{54C928BF-F13F-0143-86F1-8B724F124B77}">
      <dgm:prSet/>
      <dgm:spPr/>
      <dgm:t>
        <a:bodyPr/>
        <a:lstStyle/>
        <a:p>
          <a:endParaRPr lang="en-US" sz="1300"/>
        </a:p>
      </dgm:t>
    </dgm:pt>
    <dgm:pt modelId="{B5980394-3541-3A40-8924-13FB82E69571}">
      <dgm:prSet phldrT="[Text]" custT="1"/>
      <dgm:spPr/>
      <dgm:t>
        <a:bodyPr/>
        <a:lstStyle/>
        <a:p>
          <a:r>
            <a:rPr lang="en-US" sz="1300" b="1" dirty="0"/>
            <a:t>Data Standards &amp; Format</a:t>
          </a:r>
        </a:p>
      </dgm:t>
    </dgm:pt>
    <dgm:pt modelId="{7AD2863C-3357-D343-B151-B86B951FB29C}" type="parTrans" cxnId="{C71998E0-080D-504E-8575-28DDBAF00FD6}">
      <dgm:prSet/>
      <dgm:spPr/>
      <dgm:t>
        <a:bodyPr/>
        <a:lstStyle/>
        <a:p>
          <a:endParaRPr lang="en-US" sz="1300"/>
        </a:p>
      </dgm:t>
    </dgm:pt>
    <dgm:pt modelId="{42904253-9B8C-7B45-A0BA-E6AC7B583206}" type="sibTrans" cxnId="{C71998E0-080D-504E-8575-28DDBAF00FD6}">
      <dgm:prSet/>
      <dgm:spPr/>
      <dgm:t>
        <a:bodyPr/>
        <a:lstStyle/>
        <a:p>
          <a:endParaRPr lang="en-US" sz="1300"/>
        </a:p>
      </dgm:t>
    </dgm:pt>
    <dgm:pt modelId="{52E97970-89BB-B340-88F4-4277B158AED1}">
      <dgm:prSet phldrT="[Text]" custT="1"/>
      <dgm:spPr/>
      <dgm:t>
        <a:bodyPr/>
        <a:lstStyle/>
        <a:p>
          <a:r>
            <a:rPr lang="en-US" sz="1300" b="1" dirty="0"/>
            <a:t>Data Classification &amp; Access</a:t>
          </a:r>
        </a:p>
      </dgm:t>
    </dgm:pt>
    <dgm:pt modelId="{EA6A24EE-89D3-1E49-BDF7-9536FEDCAD06}" type="parTrans" cxnId="{8567F323-5C20-D645-BBE6-1100DCC967B6}">
      <dgm:prSet/>
      <dgm:spPr/>
      <dgm:t>
        <a:bodyPr/>
        <a:lstStyle/>
        <a:p>
          <a:endParaRPr lang="en-US" sz="1300"/>
        </a:p>
      </dgm:t>
    </dgm:pt>
    <dgm:pt modelId="{D7B31799-C09B-E748-BA05-AA9AA4A912E9}" type="sibTrans" cxnId="{8567F323-5C20-D645-BBE6-1100DCC967B6}">
      <dgm:prSet/>
      <dgm:spPr/>
      <dgm:t>
        <a:bodyPr/>
        <a:lstStyle/>
        <a:p>
          <a:endParaRPr lang="en-US" sz="1300"/>
        </a:p>
      </dgm:t>
    </dgm:pt>
    <dgm:pt modelId="{C4F00002-60D2-AC4B-B9E6-D2EF424DC07F}">
      <dgm:prSet phldrT="[Text]" custT="1"/>
      <dgm:spPr/>
      <dgm:t>
        <a:bodyPr/>
        <a:lstStyle/>
        <a:p>
          <a:r>
            <a:rPr lang="en-US" sz="1300" b="1" dirty="0"/>
            <a:t>Data Archival &amp; Retention</a:t>
          </a:r>
        </a:p>
      </dgm:t>
    </dgm:pt>
    <dgm:pt modelId="{6C5742B8-C6F9-A24F-B4F7-A54A3F120F6C}" type="parTrans" cxnId="{43A1ECEE-577C-574B-8ABB-33DE949D6E8F}">
      <dgm:prSet/>
      <dgm:spPr/>
      <dgm:t>
        <a:bodyPr/>
        <a:lstStyle/>
        <a:p>
          <a:endParaRPr lang="en-US" sz="1300"/>
        </a:p>
      </dgm:t>
    </dgm:pt>
    <dgm:pt modelId="{5963BB4A-FDA2-5A47-BFB6-DFD7A8A3B7CA}" type="sibTrans" cxnId="{43A1ECEE-577C-574B-8ABB-33DE949D6E8F}">
      <dgm:prSet/>
      <dgm:spPr/>
      <dgm:t>
        <a:bodyPr/>
        <a:lstStyle/>
        <a:p>
          <a:endParaRPr lang="en-US" sz="1300"/>
        </a:p>
      </dgm:t>
    </dgm:pt>
    <dgm:pt modelId="{4AB67B34-3EFB-BE4D-9688-852D85C7AD64}" type="pres">
      <dgm:prSet presAssocID="{B9267F3F-E814-454A-8235-47FA228A5F21}" presName="diagram" presStyleCnt="0">
        <dgm:presLayoutVars>
          <dgm:dir/>
          <dgm:resizeHandles val="exact"/>
        </dgm:presLayoutVars>
      </dgm:prSet>
      <dgm:spPr/>
    </dgm:pt>
    <dgm:pt modelId="{B306F0D1-F023-0B46-9A3E-DCB18E7AFAF4}" type="pres">
      <dgm:prSet presAssocID="{E2A68183-E2A5-164E-86A8-E5F5FB1645D3}" presName="node" presStyleLbl="node1" presStyleIdx="0" presStyleCnt="4">
        <dgm:presLayoutVars>
          <dgm:bulletEnabled val="1"/>
        </dgm:presLayoutVars>
      </dgm:prSet>
      <dgm:spPr/>
    </dgm:pt>
    <dgm:pt modelId="{0A35D422-8EDD-6843-A0E7-50575A1B08B7}" type="pres">
      <dgm:prSet presAssocID="{B3079B37-0BEA-174E-815D-F672BFE36087}" presName="sibTrans" presStyleCnt="0"/>
      <dgm:spPr/>
    </dgm:pt>
    <dgm:pt modelId="{7A4A7B1A-C7AC-394A-93C3-52AC0F4A5A1C}" type="pres">
      <dgm:prSet presAssocID="{B5980394-3541-3A40-8924-13FB82E69571}" presName="node" presStyleLbl="node1" presStyleIdx="1" presStyleCnt="4">
        <dgm:presLayoutVars>
          <dgm:bulletEnabled val="1"/>
        </dgm:presLayoutVars>
      </dgm:prSet>
      <dgm:spPr/>
    </dgm:pt>
    <dgm:pt modelId="{BCC402CE-A620-6246-A246-AE35C3F30236}" type="pres">
      <dgm:prSet presAssocID="{42904253-9B8C-7B45-A0BA-E6AC7B583206}" presName="sibTrans" presStyleCnt="0"/>
      <dgm:spPr/>
    </dgm:pt>
    <dgm:pt modelId="{F392DFDD-EE79-7D46-A108-DA807E813279}" type="pres">
      <dgm:prSet presAssocID="{52E97970-89BB-B340-88F4-4277B158AED1}" presName="node" presStyleLbl="node1" presStyleIdx="2" presStyleCnt="4">
        <dgm:presLayoutVars>
          <dgm:bulletEnabled val="1"/>
        </dgm:presLayoutVars>
      </dgm:prSet>
      <dgm:spPr/>
    </dgm:pt>
    <dgm:pt modelId="{C2B5D76E-41C2-D347-8EF5-1FD5B088663F}" type="pres">
      <dgm:prSet presAssocID="{D7B31799-C09B-E748-BA05-AA9AA4A912E9}" presName="sibTrans" presStyleCnt="0"/>
      <dgm:spPr/>
    </dgm:pt>
    <dgm:pt modelId="{C5DE7FA6-A170-6B49-894D-334B3E871E85}" type="pres">
      <dgm:prSet presAssocID="{C4F00002-60D2-AC4B-B9E6-D2EF424DC07F}" presName="node" presStyleLbl="node1" presStyleIdx="3" presStyleCnt="4">
        <dgm:presLayoutVars>
          <dgm:bulletEnabled val="1"/>
        </dgm:presLayoutVars>
      </dgm:prSet>
      <dgm:spPr/>
    </dgm:pt>
  </dgm:ptLst>
  <dgm:cxnLst>
    <dgm:cxn modelId="{E3F5BA0D-7BF2-47C2-9B72-108CEDE8C756}" type="presOf" srcId="{C4F00002-60D2-AC4B-B9E6-D2EF424DC07F}" destId="{C5DE7FA6-A170-6B49-894D-334B3E871E85}" srcOrd="0" destOrd="0" presId="urn:microsoft.com/office/officeart/2005/8/layout/default"/>
    <dgm:cxn modelId="{8567F323-5C20-D645-BBE6-1100DCC967B6}" srcId="{B9267F3F-E814-454A-8235-47FA228A5F21}" destId="{52E97970-89BB-B340-88F4-4277B158AED1}" srcOrd="2" destOrd="0" parTransId="{EA6A24EE-89D3-1E49-BDF7-9536FEDCAD06}" sibTransId="{D7B31799-C09B-E748-BA05-AA9AA4A912E9}"/>
    <dgm:cxn modelId="{B805E3B3-C8F0-4E2F-9B9B-9C7B00511554}" type="presOf" srcId="{E2A68183-E2A5-164E-86A8-E5F5FB1645D3}" destId="{B306F0D1-F023-0B46-9A3E-DCB18E7AFAF4}" srcOrd="0" destOrd="0" presId="urn:microsoft.com/office/officeart/2005/8/layout/default"/>
    <dgm:cxn modelId="{54C928BF-F13F-0143-86F1-8B724F124B77}" srcId="{B9267F3F-E814-454A-8235-47FA228A5F21}" destId="{E2A68183-E2A5-164E-86A8-E5F5FB1645D3}" srcOrd="0" destOrd="0" parTransId="{30C00220-B42E-3F43-8EF9-50BD88737D62}" sibTransId="{B3079B37-0BEA-174E-815D-F672BFE36087}"/>
    <dgm:cxn modelId="{CF9772D0-3C24-47AF-AAE8-5D878A09191E}" type="presOf" srcId="{52E97970-89BB-B340-88F4-4277B158AED1}" destId="{F392DFDD-EE79-7D46-A108-DA807E813279}" srcOrd="0" destOrd="0" presId="urn:microsoft.com/office/officeart/2005/8/layout/default"/>
    <dgm:cxn modelId="{C71998E0-080D-504E-8575-28DDBAF00FD6}" srcId="{B9267F3F-E814-454A-8235-47FA228A5F21}" destId="{B5980394-3541-3A40-8924-13FB82E69571}" srcOrd="1" destOrd="0" parTransId="{7AD2863C-3357-D343-B151-B86B951FB29C}" sibTransId="{42904253-9B8C-7B45-A0BA-E6AC7B583206}"/>
    <dgm:cxn modelId="{8DB822E2-5F46-43D9-9FA6-5A818586D53E}" type="presOf" srcId="{B9267F3F-E814-454A-8235-47FA228A5F21}" destId="{4AB67B34-3EFB-BE4D-9688-852D85C7AD64}" srcOrd="0" destOrd="0" presId="urn:microsoft.com/office/officeart/2005/8/layout/default"/>
    <dgm:cxn modelId="{43A1ECEE-577C-574B-8ABB-33DE949D6E8F}" srcId="{B9267F3F-E814-454A-8235-47FA228A5F21}" destId="{C4F00002-60D2-AC4B-B9E6-D2EF424DC07F}" srcOrd="3" destOrd="0" parTransId="{6C5742B8-C6F9-A24F-B4F7-A54A3F120F6C}" sibTransId="{5963BB4A-FDA2-5A47-BFB6-DFD7A8A3B7CA}"/>
    <dgm:cxn modelId="{85006EF4-473B-4B9F-9762-FCBBA977C299}" type="presOf" srcId="{B5980394-3541-3A40-8924-13FB82E69571}" destId="{7A4A7B1A-C7AC-394A-93C3-52AC0F4A5A1C}" srcOrd="0" destOrd="0" presId="urn:microsoft.com/office/officeart/2005/8/layout/default"/>
    <dgm:cxn modelId="{2C0E5E53-B62E-4B59-85A3-74B3F7D92E4F}" type="presParOf" srcId="{4AB67B34-3EFB-BE4D-9688-852D85C7AD64}" destId="{B306F0D1-F023-0B46-9A3E-DCB18E7AFAF4}" srcOrd="0" destOrd="0" presId="urn:microsoft.com/office/officeart/2005/8/layout/default"/>
    <dgm:cxn modelId="{9142F6CA-BC33-4084-A277-09F2914682B4}" type="presParOf" srcId="{4AB67B34-3EFB-BE4D-9688-852D85C7AD64}" destId="{0A35D422-8EDD-6843-A0E7-50575A1B08B7}" srcOrd="1" destOrd="0" presId="urn:microsoft.com/office/officeart/2005/8/layout/default"/>
    <dgm:cxn modelId="{FFE83B88-D3FE-4DA4-8A89-566EB64ED84C}" type="presParOf" srcId="{4AB67B34-3EFB-BE4D-9688-852D85C7AD64}" destId="{7A4A7B1A-C7AC-394A-93C3-52AC0F4A5A1C}" srcOrd="2" destOrd="0" presId="urn:microsoft.com/office/officeart/2005/8/layout/default"/>
    <dgm:cxn modelId="{22462C91-C639-42F7-A3DB-E3DF70D89C32}" type="presParOf" srcId="{4AB67B34-3EFB-BE4D-9688-852D85C7AD64}" destId="{BCC402CE-A620-6246-A246-AE35C3F30236}" srcOrd="3" destOrd="0" presId="urn:microsoft.com/office/officeart/2005/8/layout/default"/>
    <dgm:cxn modelId="{6A8F276B-55D6-4B84-9976-C52B166FDCD0}" type="presParOf" srcId="{4AB67B34-3EFB-BE4D-9688-852D85C7AD64}" destId="{F392DFDD-EE79-7D46-A108-DA807E813279}" srcOrd="4" destOrd="0" presId="urn:microsoft.com/office/officeart/2005/8/layout/default"/>
    <dgm:cxn modelId="{0A68A724-73B8-4DFE-AE68-93F07E0A6676}" type="presParOf" srcId="{4AB67B34-3EFB-BE4D-9688-852D85C7AD64}" destId="{C2B5D76E-41C2-D347-8EF5-1FD5B088663F}" srcOrd="5" destOrd="0" presId="urn:microsoft.com/office/officeart/2005/8/layout/default"/>
    <dgm:cxn modelId="{D2F73C02-4036-4DD4-876B-AE4A93C75140}" type="presParOf" srcId="{4AB67B34-3EFB-BE4D-9688-852D85C7AD64}" destId="{C5DE7FA6-A170-6B49-894D-334B3E871E8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D1E9D5-DDAC-E94A-A368-498002A50BFB}">
      <dsp:nvSpPr>
        <dsp:cNvPr id="0" name=""/>
        <dsp:cNvSpPr/>
      </dsp:nvSpPr>
      <dsp:spPr>
        <a:xfrm>
          <a:off x="2679297" y="0"/>
          <a:ext cx="1724332" cy="172459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92ECB34-C6FC-8E4D-8319-5C4397BE81FA}">
      <dsp:nvSpPr>
        <dsp:cNvPr id="0" name=""/>
        <dsp:cNvSpPr/>
      </dsp:nvSpPr>
      <dsp:spPr>
        <a:xfrm>
          <a:off x="3060431" y="622631"/>
          <a:ext cx="958178" cy="478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People</a:t>
          </a:r>
        </a:p>
      </dsp:txBody>
      <dsp:txXfrm>
        <a:off x="3060431" y="622631"/>
        <a:ext cx="958178" cy="478974"/>
      </dsp:txXfrm>
    </dsp:sp>
    <dsp:sp modelId="{355049BE-3010-0A4B-A7B7-DB2E3A2BB06F}">
      <dsp:nvSpPr>
        <dsp:cNvPr id="0" name=""/>
        <dsp:cNvSpPr/>
      </dsp:nvSpPr>
      <dsp:spPr>
        <a:xfrm>
          <a:off x="2200369" y="990907"/>
          <a:ext cx="1724332" cy="172459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4F0D7D4-B9A3-2C4B-903E-B9B32650719E}">
      <dsp:nvSpPr>
        <dsp:cNvPr id="0" name=""/>
        <dsp:cNvSpPr/>
      </dsp:nvSpPr>
      <dsp:spPr>
        <a:xfrm>
          <a:off x="2583447" y="1619271"/>
          <a:ext cx="958178" cy="478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</a:rPr>
            <a:t>Process</a:t>
          </a:r>
        </a:p>
      </dsp:txBody>
      <dsp:txXfrm>
        <a:off x="2583447" y="1619271"/>
        <a:ext cx="958178" cy="478974"/>
      </dsp:txXfrm>
    </dsp:sp>
    <dsp:sp modelId="{CF7D0771-EA79-4C4D-B607-8A1BB80E8CAC}">
      <dsp:nvSpPr>
        <dsp:cNvPr id="0" name=""/>
        <dsp:cNvSpPr/>
      </dsp:nvSpPr>
      <dsp:spPr>
        <a:xfrm>
          <a:off x="2802024" y="2100395"/>
          <a:ext cx="1481469" cy="148206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172FD62-0D75-8B46-B30A-C1F04CF83BAF}">
      <dsp:nvSpPr>
        <dsp:cNvPr id="0" name=""/>
        <dsp:cNvSpPr/>
      </dsp:nvSpPr>
      <dsp:spPr>
        <a:xfrm>
          <a:off x="3062698" y="2617343"/>
          <a:ext cx="958178" cy="478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Data</a:t>
          </a:r>
        </a:p>
      </dsp:txBody>
      <dsp:txXfrm>
        <a:off x="3062698" y="2617343"/>
        <a:ext cx="958178" cy="4789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1955F-A4CA-684D-9921-5DF28858157F}">
      <dsp:nvSpPr>
        <dsp:cNvPr id="0" name=""/>
        <dsp:cNvSpPr/>
      </dsp:nvSpPr>
      <dsp:spPr>
        <a:xfrm>
          <a:off x="3384" y="0"/>
          <a:ext cx="1970336" cy="530707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Capture</a:t>
          </a:r>
        </a:p>
      </dsp:txBody>
      <dsp:txXfrm>
        <a:off x="268738" y="0"/>
        <a:ext cx="1439629" cy="530707"/>
      </dsp:txXfrm>
    </dsp:sp>
    <dsp:sp modelId="{06103CD2-B7C8-0546-B6ED-5AE4A277996B}">
      <dsp:nvSpPr>
        <dsp:cNvPr id="0" name=""/>
        <dsp:cNvSpPr/>
      </dsp:nvSpPr>
      <dsp:spPr>
        <a:xfrm>
          <a:off x="1776687" y="0"/>
          <a:ext cx="1970336" cy="530707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Organize</a:t>
          </a:r>
        </a:p>
      </dsp:txBody>
      <dsp:txXfrm>
        <a:off x="2042041" y="0"/>
        <a:ext cx="1439629" cy="530707"/>
      </dsp:txXfrm>
    </dsp:sp>
    <dsp:sp modelId="{E07371D4-E723-8847-BDE9-A3EDE420838C}">
      <dsp:nvSpPr>
        <dsp:cNvPr id="0" name=""/>
        <dsp:cNvSpPr/>
      </dsp:nvSpPr>
      <dsp:spPr>
        <a:xfrm>
          <a:off x="3549989" y="0"/>
          <a:ext cx="1970336" cy="530707"/>
        </a:xfrm>
        <a:prstGeom prst="chevron">
          <a:avLst/>
        </a:prstGeom>
        <a:gradFill rotWithShape="1">
          <a:gsLst>
            <a:gs pos="0">
              <a:schemeClr val="accent4">
                <a:shade val="47500"/>
                <a:satMod val="137000"/>
              </a:schemeClr>
            </a:gs>
            <a:gs pos="55000">
              <a:schemeClr val="accent4">
                <a:shade val="69000"/>
                <a:satMod val="137000"/>
              </a:schemeClr>
            </a:gs>
            <a:gs pos="100000">
              <a:schemeClr val="accent4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Use</a:t>
          </a:r>
        </a:p>
      </dsp:txBody>
      <dsp:txXfrm>
        <a:off x="3815343" y="0"/>
        <a:ext cx="1439629" cy="530707"/>
      </dsp:txXfrm>
    </dsp:sp>
    <dsp:sp modelId="{7A447ED0-DC26-AF47-A39C-A40ED556FD98}">
      <dsp:nvSpPr>
        <dsp:cNvPr id="0" name=""/>
        <dsp:cNvSpPr/>
      </dsp:nvSpPr>
      <dsp:spPr>
        <a:xfrm>
          <a:off x="5323292" y="0"/>
          <a:ext cx="1970336" cy="53070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Retire</a:t>
          </a:r>
        </a:p>
      </dsp:txBody>
      <dsp:txXfrm>
        <a:off x="5588646" y="0"/>
        <a:ext cx="1439629" cy="5307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B6A2B-636A-854E-9992-2697DB9145FE}">
      <dsp:nvSpPr>
        <dsp:cNvPr id="0" name=""/>
        <dsp:cNvSpPr/>
      </dsp:nvSpPr>
      <dsp:spPr>
        <a:xfrm>
          <a:off x="217344" y="579"/>
          <a:ext cx="1110361" cy="66621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Collection &amp; Verification</a:t>
          </a:r>
        </a:p>
      </dsp:txBody>
      <dsp:txXfrm>
        <a:off x="217344" y="579"/>
        <a:ext cx="1110361" cy="666216"/>
      </dsp:txXfrm>
    </dsp:sp>
    <dsp:sp modelId="{4D1CF893-3650-E24E-B82C-F6118EE7EE67}">
      <dsp:nvSpPr>
        <dsp:cNvPr id="0" name=""/>
        <dsp:cNvSpPr/>
      </dsp:nvSpPr>
      <dsp:spPr>
        <a:xfrm>
          <a:off x="1438741" y="579"/>
          <a:ext cx="1110361" cy="66621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Validation, Correction, </a:t>
          </a:r>
          <a:br>
            <a:rPr lang="en-US" sz="1300" b="1" kern="1200" dirty="0"/>
          </a:br>
          <a:r>
            <a:rPr lang="en-US" sz="1300" b="1" kern="1200" dirty="0"/>
            <a:t>Monitoring</a:t>
          </a:r>
        </a:p>
      </dsp:txBody>
      <dsp:txXfrm>
        <a:off x="1438741" y="579"/>
        <a:ext cx="1110361" cy="666216"/>
      </dsp:txXfrm>
    </dsp:sp>
    <dsp:sp modelId="{8DDECFA0-F529-174D-9BE9-0B715092284C}">
      <dsp:nvSpPr>
        <dsp:cNvPr id="0" name=""/>
        <dsp:cNvSpPr/>
      </dsp:nvSpPr>
      <dsp:spPr>
        <a:xfrm>
          <a:off x="217344" y="777832"/>
          <a:ext cx="1110361" cy="66621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Request &amp; Approval</a:t>
          </a:r>
        </a:p>
      </dsp:txBody>
      <dsp:txXfrm>
        <a:off x="217344" y="777832"/>
        <a:ext cx="1110361" cy="666216"/>
      </dsp:txXfrm>
    </dsp:sp>
    <dsp:sp modelId="{F2554A52-C4AD-FC48-B8C9-20CEFA6F4F24}">
      <dsp:nvSpPr>
        <dsp:cNvPr id="0" name=""/>
        <dsp:cNvSpPr/>
      </dsp:nvSpPr>
      <dsp:spPr>
        <a:xfrm>
          <a:off x="1488441" y="778411"/>
          <a:ext cx="1110361" cy="6662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Archival / Disposal &amp; Audit</a:t>
          </a:r>
        </a:p>
      </dsp:txBody>
      <dsp:txXfrm>
        <a:off x="1488441" y="778411"/>
        <a:ext cx="1110361" cy="6662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B6A2B-636A-854E-9992-2697DB9145FE}">
      <dsp:nvSpPr>
        <dsp:cNvPr id="0" name=""/>
        <dsp:cNvSpPr/>
      </dsp:nvSpPr>
      <dsp:spPr>
        <a:xfrm>
          <a:off x="269445" y="187"/>
          <a:ext cx="1052017" cy="63121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Data Steward</a:t>
          </a:r>
        </a:p>
      </dsp:txBody>
      <dsp:txXfrm>
        <a:off x="269445" y="187"/>
        <a:ext cx="1052017" cy="631210"/>
      </dsp:txXfrm>
    </dsp:sp>
    <dsp:sp modelId="{4D1CF893-3650-E24E-B82C-F6118EE7EE67}">
      <dsp:nvSpPr>
        <dsp:cNvPr id="0" name=""/>
        <dsp:cNvSpPr/>
      </dsp:nvSpPr>
      <dsp:spPr>
        <a:xfrm>
          <a:off x="1426664" y="0"/>
          <a:ext cx="1052017" cy="63121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Data Owner</a:t>
          </a:r>
        </a:p>
      </dsp:txBody>
      <dsp:txXfrm>
        <a:off x="1426664" y="0"/>
        <a:ext cx="1052017" cy="631210"/>
      </dsp:txXfrm>
    </dsp:sp>
    <dsp:sp modelId="{8DDECFA0-F529-174D-9BE9-0B715092284C}">
      <dsp:nvSpPr>
        <dsp:cNvPr id="0" name=""/>
        <dsp:cNvSpPr/>
      </dsp:nvSpPr>
      <dsp:spPr>
        <a:xfrm>
          <a:off x="269445" y="736600"/>
          <a:ext cx="1052017" cy="63121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Data Custodian</a:t>
          </a:r>
        </a:p>
      </dsp:txBody>
      <dsp:txXfrm>
        <a:off x="269445" y="736600"/>
        <a:ext cx="1052017" cy="631210"/>
      </dsp:txXfrm>
    </dsp:sp>
    <dsp:sp modelId="{F2554A52-C4AD-FC48-B8C9-20CEFA6F4F24}">
      <dsp:nvSpPr>
        <dsp:cNvPr id="0" name=""/>
        <dsp:cNvSpPr/>
      </dsp:nvSpPr>
      <dsp:spPr>
        <a:xfrm>
          <a:off x="1426664" y="736600"/>
          <a:ext cx="1052017" cy="63121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Data User</a:t>
          </a:r>
        </a:p>
      </dsp:txBody>
      <dsp:txXfrm>
        <a:off x="1426664" y="736600"/>
        <a:ext cx="1052017" cy="6312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6F0D1-F023-0B46-9A3E-DCB18E7AFAF4}">
      <dsp:nvSpPr>
        <dsp:cNvPr id="0" name=""/>
        <dsp:cNvSpPr/>
      </dsp:nvSpPr>
      <dsp:spPr>
        <a:xfrm>
          <a:off x="280313" y="815"/>
          <a:ext cx="1053035" cy="63182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Data Elements &amp; Definition</a:t>
          </a:r>
        </a:p>
      </dsp:txBody>
      <dsp:txXfrm>
        <a:off x="280313" y="815"/>
        <a:ext cx="1053035" cy="631821"/>
      </dsp:txXfrm>
    </dsp:sp>
    <dsp:sp modelId="{7A4A7B1A-C7AC-394A-93C3-52AC0F4A5A1C}">
      <dsp:nvSpPr>
        <dsp:cNvPr id="0" name=""/>
        <dsp:cNvSpPr/>
      </dsp:nvSpPr>
      <dsp:spPr>
        <a:xfrm>
          <a:off x="1438651" y="815"/>
          <a:ext cx="1053035" cy="63182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Data Standards &amp; Format</a:t>
          </a:r>
        </a:p>
      </dsp:txBody>
      <dsp:txXfrm>
        <a:off x="1438651" y="815"/>
        <a:ext cx="1053035" cy="631821"/>
      </dsp:txXfrm>
    </dsp:sp>
    <dsp:sp modelId="{F392DFDD-EE79-7D46-A108-DA807E813279}">
      <dsp:nvSpPr>
        <dsp:cNvPr id="0" name=""/>
        <dsp:cNvSpPr/>
      </dsp:nvSpPr>
      <dsp:spPr>
        <a:xfrm>
          <a:off x="280313" y="737940"/>
          <a:ext cx="1053035" cy="63182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Data Classification &amp; Access</a:t>
          </a:r>
        </a:p>
      </dsp:txBody>
      <dsp:txXfrm>
        <a:off x="280313" y="737940"/>
        <a:ext cx="1053035" cy="631821"/>
      </dsp:txXfrm>
    </dsp:sp>
    <dsp:sp modelId="{C5DE7FA6-A170-6B49-894D-334B3E871E85}">
      <dsp:nvSpPr>
        <dsp:cNvPr id="0" name=""/>
        <dsp:cNvSpPr/>
      </dsp:nvSpPr>
      <dsp:spPr>
        <a:xfrm>
          <a:off x="1438651" y="737940"/>
          <a:ext cx="1053035" cy="63182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Data Archival &amp; Retention</a:t>
          </a:r>
        </a:p>
      </dsp:txBody>
      <dsp:txXfrm>
        <a:off x="1438651" y="737940"/>
        <a:ext cx="1053035" cy="631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6575" cy="512764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>
              <a:defRPr sz="1100"/>
            </a:lvl1pPr>
          </a:lstStyle>
          <a:p>
            <a:r>
              <a:rPr lang="en-US"/>
              <a:t>Managing Data for Public Service Delivery 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9" y="0"/>
            <a:ext cx="3076575" cy="512764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>
              <a:defRPr sz="1100"/>
            </a:lvl1pPr>
          </a:lstStyle>
          <a:p>
            <a:r>
              <a:rPr lang="en-US"/>
              <a:t>Module 3 - Establishing Data Governance</a:t>
            </a:r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721854"/>
            <a:ext cx="3076575" cy="512764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>
              <a:defRPr sz="1100"/>
            </a:lvl1pPr>
          </a:lstStyle>
          <a:p>
            <a:r>
              <a:rPr lang="en-US"/>
              <a:t>Copyright ©2016 KDi Asia Pte Ltd</a:t>
            </a:r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9" y="9721854"/>
            <a:ext cx="3076575" cy="512764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r">
              <a:defRPr sz="1100"/>
            </a:lvl1pPr>
          </a:lstStyle>
          <a:p>
            <a:fld id="{BAB8619E-C32A-481C-91A7-4E153D8041A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1682906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20438" y="4"/>
            <a:ext cx="2895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2" tIns="46287" rIns="92572" bIns="46287" numCol="1" anchor="ctr" anchorCtr="0" compatLnSpc="1">
            <a:prstTxWarp prst="textNoShape">
              <a:avLst/>
            </a:prstTxWarp>
          </a:bodyPr>
          <a:lstStyle>
            <a:lvl1pPr defTabSz="925893">
              <a:defRPr sz="1100" b="1" i="1"/>
            </a:lvl1pPr>
          </a:lstStyle>
          <a:p>
            <a:r>
              <a:rPr lang="en-US"/>
              <a:t>Managing Data for Public Service Delivery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655128" y="4"/>
            <a:ext cx="203476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2" tIns="46287" rIns="92572" bIns="46287" numCol="1" anchor="ctr" anchorCtr="0" compatLnSpc="1">
            <a:prstTxWarp prst="textNoShape">
              <a:avLst/>
            </a:prstTxWarp>
          </a:bodyPr>
          <a:lstStyle>
            <a:lvl1pPr algn="r" defTabSz="925893">
              <a:defRPr sz="1100"/>
            </a:lvl1pPr>
          </a:lstStyle>
          <a:p>
            <a:r>
              <a:rPr lang="en-US"/>
              <a:t>Module 3 - Establishing Data Governance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20436" y="5281178"/>
            <a:ext cx="5969459" cy="2312808"/>
          </a:xfrm>
          <a:prstGeom prst="rect">
            <a:avLst/>
          </a:prstGeom>
          <a:noFill/>
          <a:ln w="9525">
            <a:noFill/>
            <a:prstDash val="dashDot"/>
            <a:miter lim="800000"/>
            <a:headEnd/>
            <a:tailEnd/>
          </a:ln>
          <a:effectLst/>
        </p:spPr>
        <p:txBody>
          <a:bodyPr vert="horz" wrap="square" lIns="92572" tIns="46287" rIns="92572" bIns="462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20438" y="9721854"/>
            <a:ext cx="2895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2" tIns="46287" rIns="92572" bIns="46287" numCol="1" anchor="ctr" anchorCtr="0" compatLnSpc="1">
            <a:prstTxWarp prst="textNoShape">
              <a:avLst/>
            </a:prstTxWarp>
          </a:bodyPr>
          <a:lstStyle>
            <a:lvl1pPr defTabSz="925893">
              <a:defRPr sz="1100" b="1" i="1"/>
            </a:lvl1pPr>
          </a:lstStyle>
          <a:p>
            <a:r>
              <a:rPr lang="en-US"/>
              <a:t>Copyright ©2016 KDi Asia Pte Ltd</a:t>
            </a:r>
            <a:endParaRPr lang="en-US" dirty="0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55126" y="9721854"/>
            <a:ext cx="20347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2" tIns="46287" rIns="92572" bIns="46287" numCol="1" anchor="ctr" anchorCtr="0" compatLnSpc="1">
            <a:prstTxWarp prst="textNoShape">
              <a:avLst/>
            </a:prstTxWarp>
          </a:bodyPr>
          <a:lstStyle>
            <a:lvl1pPr algn="r" defTabSz="925893">
              <a:defRPr sz="1100"/>
            </a:lvl1pPr>
          </a:lstStyle>
          <a:p>
            <a:r>
              <a:rPr lang="en-GB" dirty="0"/>
              <a:t>M3 - </a:t>
            </a:r>
            <a:fld id="{E1578EFC-AF21-47DC-BA43-10F2BE6D28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658093" y="4960307"/>
            <a:ext cx="6082145" cy="4672208"/>
          </a:xfrm>
          <a:prstGeom prst="roundRect">
            <a:avLst>
              <a:gd name="adj" fmla="val 4310"/>
            </a:avLst>
          </a:prstGeom>
          <a:noFill/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18" tIns="45709" rIns="91418" bIns="45709" spcCol="0" rtlCol="0" anchor="ctr"/>
          <a:lstStyle/>
          <a:p>
            <a:pPr algn="ctr"/>
            <a:endParaRPr lang="en-SG"/>
          </a:p>
        </p:txBody>
      </p:sp>
      <p:sp>
        <p:nvSpPr>
          <p:cNvPr id="9" name="TextBox 8"/>
          <p:cNvSpPr txBox="1"/>
          <p:nvPr/>
        </p:nvSpPr>
        <p:spPr>
          <a:xfrm>
            <a:off x="720436" y="5004178"/>
            <a:ext cx="1890712" cy="276977"/>
          </a:xfrm>
          <a:prstGeom prst="rect">
            <a:avLst/>
          </a:prstGeom>
          <a:noFill/>
        </p:spPr>
        <p:txBody>
          <a:bodyPr wrap="square" lIns="91418" tIns="45709" rIns="91418" bIns="45709" rtlCol="0">
            <a:spAutoFit/>
          </a:bodyPr>
          <a:lstStyle/>
          <a:p>
            <a:r>
              <a:rPr lang="en-US" sz="1200" b="1" i="1" u="sng" dirty="0">
                <a:latin typeface="+mj-lt"/>
              </a:rPr>
              <a:t>Key Notes:</a:t>
            </a:r>
            <a:endParaRPr lang="en-SG" sz="1200" b="1" i="1" u="sng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0436" y="7719247"/>
            <a:ext cx="1890712" cy="276977"/>
          </a:xfrm>
          <a:prstGeom prst="rect">
            <a:avLst/>
          </a:prstGeom>
          <a:noFill/>
        </p:spPr>
        <p:txBody>
          <a:bodyPr wrap="square" lIns="91418" tIns="45709" rIns="91418" bIns="45709" rtlCol="0">
            <a:spAutoFit/>
          </a:bodyPr>
          <a:lstStyle/>
          <a:p>
            <a:r>
              <a:rPr lang="en-US" sz="1200" b="1" i="1" u="sng" dirty="0">
                <a:latin typeface="+mn-lt"/>
              </a:rPr>
              <a:t>Your Thoughts:</a:t>
            </a:r>
            <a:endParaRPr lang="en-SG" sz="1200" b="1" i="1" u="sng" dirty="0">
              <a:latin typeface="+mn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39246" y="8215434"/>
            <a:ext cx="5724394" cy="1291823"/>
            <a:chOff x="1017240" y="7565575"/>
            <a:chExt cx="4735519" cy="1385504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017240" y="7842676"/>
              <a:ext cx="4735519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017240" y="8119777"/>
              <a:ext cx="4735519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17240" y="8396878"/>
              <a:ext cx="4735519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017240" y="8673979"/>
              <a:ext cx="4735519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017240" y="8951079"/>
              <a:ext cx="4735519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017240" y="7565575"/>
              <a:ext cx="4735519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722313" y="630238"/>
            <a:ext cx="6016625" cy="4165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2072243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056" kern="1200">
        <a:solidFill>
          <a:schemeClr val="tx1"/>
        </a:solidFill>
        <a:latin typeface="+mn-lt"/>
        <a:ea typeface="+mn-ea"/>
        <a:cs typeface="+mn-cs"/>
      </a:defRPr>
    </a:lvl1pPr>
    <a:lvl2pPr marL="402325" algn="l" rtl="0" eaLnBrk="0" fontAlgn="base" hangingPunct="0">
      <a:spcBef>
        <a:spcPct val="30000"/>
      </a:spcBef>
      <a:spcAft>
        <a:spcPct val="0"/>
      </a:spcAft>
      <a:defRPr sz="1056" kern="1200">
        <a:solidFill>
          <a:schemeClr val="tx1"/>
        </a:solidFill>
        <a:latin typeface="+mn-lt"/>
        <a:ea typeface="+mn-ea"/>
        <a:cs typeface="+mn-cs"/>
      </a:defRPr>
    </a:lvl2pPr>
    <a:lvl3pPr marL="804649" algn="l" rtl="0" eaLnBrk="0" fontAlgn="base" hangingPunct="0">
      <a:spcBef>
        <a:spcPct val="30000"/>
      </a:spcBef>
      <a:spcAft>
        <a:spcPct val="0"/>
      </a:spcAft>
      <a:defRPr sz="1056" kern="1200">
        <a:solidFill>
          <a:schemeClr val="tx1"/>
        </a:solidFill>
        <a:latin typeface="+mn-lt"/>
        <a:ea typeface="+mn-ea"/>
        <a:cs typeface="+mn-cs"/>
      </a:defRPr>
    </a:lvl3pPr>
    <a:lvl4pPr marL="1206974" algn="l" rtl="0" eaLnBrk="0" fontAlgn="base" hangingPunct="0">
      <a:spcBef>
        <a:spcPct val="30000"/>
      </a:spcBef>
      <a:spcAft>
        <a:spcPct val="0"/>
      </a:spcAft>
      <a:defRPr sz="1056" kern="1200">
        <a:solidFill>
          <a:schemeClr val="tx1"/>
        </a:solidFill>
        <a:latin typeface="+mn-lt"/>
        <a:ea typeface="+mn-ea"/>
        <a:cs typeface="+mn-cs"/>
      </a:defRPr>
    </a:lvl4pPr>
    <a:lvl5pPr marL="1609298" algn="l" rtl="0" eaLnBrk="0" fontAlgn="base" hangingPunct="0">
      <a:spcBef>
        <a:spcPct val="30000"/>
      </a:spcBef>
      <a:spcAft>
        <a:spcPct val="0"/>
      </a:spcAft>
      <a:defRPr sz="1056" kern="1200">
        <a:solidFill>
          <a:schemeClr val="tx1"/>
        </a:solidFill>
        <a:latin typeface="+mn-lt"/>
        <a:ea typeface="+mn-ea"/>
        <a:cs typeface="+mn-cs"/>
      </a:defRPr>
    </a:lvl5pPr>
    <a:lvl6pPr marL="2011623" algn="l" defTabSz="804649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2413947" algn="l" defTabSz="804649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2816272" algn="l" defTabSz="804649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3218597" algn="l" defTabSz="804649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1"/>
            <a:ext cx="9906000" cy="5135563"/>
          </a:xfrm>
          <a:prstGeom prst="rect">
            <a:avLst/>
          </a:prstGeom>
          <a:solidFill>
            <a:schemeClr val="tx2">
              <a:lumMod val="50000"/>
            </a:schemeClr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6"/>
            <a:ext cx="9906000" cy="46039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139" y="1857364"/>
            <a:ext cx="6763959" cy="1673352"/>
          </a:xfrm>
        </p:spPr>
        <p:txBody>
          <a:bodyPr tIns="0" bIns="0" anchor="b" anchorCtr="0">
            <a:normAutofit/>
          </a:bodyPr>
          <a:lstStyle>
            <a:lvl1pPr algn="l">
              <a:defRPr sz="3600" b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2139" y="3571876"/>
            <a:ext cx="6763959" cy="1428179"/>
          </a:xfrm>
        </p:spPr>
        <p:txBody>
          <a:bodyPr lIns="118872" tIns="0" rIns="45720" bIns="0">
            <a:normAutofit/>
          </a:bodyPr>
          <a:lstStyle>
            <a:lvl1pPr marL="0" indent="0" algn="l">
              <a:buNone/>
              <a:defRPr sz="2400" b="1">
                <a:solidFill>
                  <a:schemeClr val="accent5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09563" y="6429377"/>
            <a:ext cx="1857375" cy="346075"/>
          </a:xfrm>
        </p:spPr>
        <p:txBody>
          <a:bodyPr wrap="square" tIns="45720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accent2">
                    <a:lumMod val="50000"/>
                  </a:schemeClr>
                </a:solidFill>
                <a:cs typeface="Arial" charset="0"/>
              </a:defRPr>
            </a:lvl1pPr>
          </a:lstStyle>
          <a:p>
            <a:r>
              <a:rPr lang="en-US"/>
              <a:t>Version 1.0</a:t>
            </a:r>
            <a:endParaRPr lang="en-S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44329" y="6429377"/>
            <a:ext cx="5417344" cy="346075"/>
          </a:xfrm>
        </p:spPr>
        <p:txBody>
          <a:bodyPr rtlCol="0"/>
          <a:lstStyle>
            <a:lvl1pPr algn="ctr">
              <a:defRPr>
                <a:solidFill>
                  <a:schemeClr val="accent2">
                    <a:lumMod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©Tan Kim Leng                                           CONFIDENTIAL                </a:t>
            </a:r>
            <a:endParaRPr lang="en-SG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39062" y="6429375"/>
            <a:ext cx="1865975" cy="357188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SG" dirty="0"/>
              <a:t>Slide </a:t>
            </a:r>
            <a:fld id="{2B128ED9-E340-40AF-8489-3B1470F1C8D9}" type="slidenum">
              <a:rPr lang="en-SG" smtClean="0"/>
              <a:pPr/>
              <a:t>‹#›</a:t>
            </a:fld>
            <a:endParaRPr lang="en-SG" dirty="0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7149176" y="0"/>
            <a:ext cx="49873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7202488" y="0"/>
            <a:ext cx="272415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6950" y="274642"/>
            <a:ext cx="20637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2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60016" y="6376990"/>
            <a:ext cx="4156736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Copyright ©Tan Kim Leng                                           CONFIDENTIAL               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05FB2979-85AF-454E-BEEC-7993310819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730" y="0"/>
            <a:ext cx="7670271" cy="838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3966" y="1196977"/>
            <a:ext cx="4251325" cy="5280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0391" y="1196976"/>
            <a:ext cx="4251325" cy="25638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30391" y="3913189"/>
            <a:ext cx="4251325" cy="25638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08808" y="6616701"/>
            <a:ext cx="6313356" cy="2413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Copyright ©Tan Kim Leng                                           CONFIDENTIAL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930880" y="6616701"/>
            <a:ext cx="975121" cy="2413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342D6F1-9BC3-4BE6-9613-A35A4FFA70D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6999554" y="6621465"/>
            <a:ext cx="1853935" cy="236537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1.0</a:t>
            </a:r>
          </a:p>
        </p:txBody>
      </p:sp>
    </p:spTree>
    <p:extLst>
      <p:ext uri="{BB962C8B-B14F-4D97-AF65-F5344CB8AC3E}">
        <p14:creationId xmlns:p14="http://schemas.microsoft.com/office/powerpoint/2010/main" val="527108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730" y="0"/>
            <a:ext cx="7670271" cy="838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3966" y="1196977"/>
            <a:ext cx="4251325" cy="5280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0391" y="1196977"/>
            <a:ext cx="4251325" cy="5280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8808" y="6616701"/>
            <a:ext cx="6313356" cy="2413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Copyright ©Tan Kim Leng                                           CONFIDENTIAL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930880" y="6616701"/>
            <a:ext cx="975121" cy="2413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D6CD818-CBD2-4415-8EBE-7CC90DBD806D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6999554" y="6621465"/>
            <a:ext cx="1853935" cy="236537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1.0</a:t>
            </a:r>
          </a:p>
        </p:txBody>
      </p:sp>
    </p:spTree>
    <p:extLst>
      <p:ext uri="{BB962C8B-B14F-4D97-AF65-F5344CB8AC3E}">
        <p14:creationId xmlns:p14="http://schemas.microsoft.com/office/powerpoint/2010/main" val="115547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32" y="155448"/>
            <a:ext cx="8377836" cy="916099"/>
          </a:xfrm>
        </p:spPr>
        <p:txBody>
          <a:bodyPr>
            <a:normAutofit/>
          </a:bodyPr>
          <a:lstStyle>
            <a:lvl1pPr>
              <a:defRPr sz="360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Copyright ©Tan Kim Leng                                           CONFIDENTIAL  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1371D364-6351-44CA-B9C9-8896560583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30" y="155448"/>
            <a:ext cx="8326344" cy="916099"/>
          </a:xfrm>
        </p:spPr>
        <p:txBody>
          <a:bodyPr>
            <a:normAutofit/>
          </a:bodyPr>
          <a:lstStyle>
            <a:lvl1pPr>
              <a:defRPr sz="360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30" y="1357299"/>
            <a:ext cx="6578249" cy="50006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lipArt Placeholder 8"/>
          <p:cNvSpPr>
            <a:spLocks noGrp="1"/>
          </p:cNvSpPr>
          <p:nvPr>
            <p:ph type="clipArt" sz="quarter" idx="13"/>
          </p:nvPr>
        </p:nvSpPr>
        <p:spPr>
          <a:xfrm>
            <a:off x="7042561" y="2143117"/>
            <a:ext cx="2708691" cy="35719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clip art</a:t>
            </a:r>
            <a:endParaRPr lang="en-SG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Copyright ©Tan Kim Leng                                           CONFIDENTIAL               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F111F9D4-08CA-4E3C-9308-EA23797819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ltGray">
          <a:xfrm>
            <a:off x="0" y="6454778"/>
            <a:ext cx="9906000" cy="403223"/>
          </a:xfrm>
          <a:prstGeom prst="rect">
            <a:avLst/>
          </a:prstGeom>
          <a:solidFill>
            <a:schemeClr val="tx2">
              <a:lumMod val="50000"/>
            </a:schemeClr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ltGray">
          <a:xfrm>
            <a:off x="0" y="2"/>
            <a:ext cx="9906000" cy="2601913"/>
          </a:xfrm>
          <a:prstGeom prst="rect">
            <a:avLst/>
          </a:prstGeom>
          <a:solidFill>
            <a:schemeClr val="tx2">
              <a:lumMod val="50000"/>
            </a:schemeClr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5"/>
            <a:ext cx="9906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921" y="142852"/>
            <a:ext cx="9054767" cy="1643075"/>
          </a:xfrm>
        </p:spPr>
        <p:txBody>
          <a:bodyPr tIns="0" rIns="91440" bIns="0" anchor="b"/>
          <a:lstStyle>
            <a:lvl1pPr algn="l">
              <a:defRPr sz="2700" b="1" cap="none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1" y="1857364"/>
            <a:ext cx="9054767" cy="685800"/>
          </a:xfrm>
        </p:spPr>
        <p:txBody>
          <a:bodyPr lIns="146304" tIns="0" rIns="45720" bIns="0"/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©Tan Kim Leng                                           CONFIDENTIAL               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Slide </a:t>
            </a:r>
            <a:fld id="{80AB2B45-2A76-4B0C-A2EA-3136148A881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9530" y="1428736"/>
            <a:ext cx="4560920" cy="4857784"/>
          </a:xfrm>
        </p:spPr>
        <p:txBody>
          <a:bodyPr lIns="9144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428736"/>
            <a:ext cx="4560920" cy="485778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Copyright ©Tan Kim Leng                                           CONFIDENTIAL  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3B6238AC-9D26-4A30-8ABC-372010F78B7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530" y="1428737"/>
            <a:ext cx="4562640" cy="715355"/>
          </a:xfrm>
        </p:spPr>
        <p:txBody>
          <a:bodyPr lIns="146304" anchor="ctr"/>
          <a:lstStyle>
            <a:lvl1pPr marL="0" indent="0">
              <a:buNone/>
              <a:defRPr sz="1725" b="1" cap="all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530" y="2179261"/>
            <a:ext cx="4562640" cy="4107259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428737"/>
            <a:ext cx="4564360" cy="715355"/>
          </a:xfrm>
        </p:spPr>
        <p:txBody>
          <a:bodyPr lIns="146304" anchor="ctr"/>
          <a:lstStyle>
            <a:lvl1pPr marL="0" indent="0">
              <a:buNone/>
              <a:defRPr sz="1725" b="1" cap="all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9261"/>
            <a:ext cx="4564360" cy="4107259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Copyright ©Tan Kim Leng                                           CONFIDENTIAL  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F134A4A4-4E2C-4A96-8FD2-5FC4F834A9D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©Tan Kim Leng                                           CONFIDENTIAL  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D3005AB5-6C77-43A4-87A5-B8A35F5CD4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3093908" y="1"/>
            <a:ext cx="49873" cy="1454151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3093908" y="1"/>
            <a:ext cx="49873" cy="1454151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825" y="152400"/>
            <a:ext cx="2734056" cy="978408"/>
          </a:xfrm>
        </p:spPr>
        <p:txBody>
          <a:bodyPr lIns="73152" bIns="0" anchor="b">
            <a:sp3d prstMaterial="matte"/>
          </a:bodyPr>
          <a:lstStyle>
            <a:lvl1pPr algn="l">
              <a:defRPr sz="15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3004" y="1428737"/>
            <a:ext cx="6512016" cy="487328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826" y="1428736"/>
            <a:ext cx="2759005" cy="487328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©Tan Kim Leng                                           CONFIDENTIAL                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7FB20845-2339-4830-84E3-B2158236DD4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Copyright ©Tan Kim Leng                                           CONFIDENTIAL  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F1CDA007-C782-4AE4-BFB8-4E4576032CE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ltGray">
          <a:xfrm>
            <a:off x="0" y="6454778"/>
            <a:ext cx="9906000" cy="403223"/>
          </a:xfrm>
          <a:prstGeom prst="rect">
            <a:avLst/>
          </a:prstGeom>
          <a:solidFill>
            <a:schemeClr val="tx2">
              <a:lumMod val="50000"/>
            </a:schemeClr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1214440"/>
            <a:ext cx="9906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906000" cy="1214439"/>
          </a:xfrm>
          <a:prstGeom prst="rect">
            <a:avLst/>
          </a:prstGeom>
          <a:solidFill>
            <a:schemeClr val="tx2">
              <a:lumMod val="50000"/>
            </a:schemeClr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chemeClr val="accent2">
                  <a:lumMod val="40000"/>
                  <a:lumOff val="60000"/>
                </a:schemeClr>
              </a:solidFill>
              <a:cs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9563" y="142875"/>
            <a:ext cx="8345901" cy="92868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9563" y="1357316"/>
            <a:ext cx="928687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9564" y="6536604"/>
            <a:ext cx="1934766" cy="238849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825">
                <a:solidFill>
                  <a:schemeClr val="bg1"/>
                </a:solidFill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21720" y="6536604"/>
            <a:ext cx="5417344" cy="238849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 algn="ctr">
              <a:defRPr sz="825"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©Tan Kim Leng                                           CONFIDENTIAL  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6454" y="6540045"/>
            <a:ext cx="1788583" cy="246519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825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12D78EC6-4EDE-4D25-A58E-C79460674F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transition>
    <p:zoom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accent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347FD8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347FD8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347FD8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347FD8"/>
          </a:solidFill>
          <a:latin typeface="Corbel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3000" b="1">
          <a:solidFill>
            <a:srgbClr val="347FD8"/>
          </a:solidFill>
          <a:latin typeface="Corbel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3000" b="1">
          <a:solidFill>
            <a:srgbClr val="347FD8"/>
          </a:solidFill>
          <a:latin typeface="Corbel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3000" b="1">
          <a:solidFill>
            <a:srgbClr val="347FD8"/>
          </a:solidFill>
          <a:latin typeface="Corbel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3000" b="1">
          <a:solidFill>
            <a:srgbClr val="347FD8"/>
          </a:solidFill>
          <a:latin typeface="Corbel" pitchFamily="34" charset="0"/>
        </a:defRPr>
      </a:lvl9pPr>
      <a:extLst/>
    </p:titleStyle>
    <p:bodyStyle>
      <a:lvl1pPr marL="328613" indent="-239316" algn="l" rtl="0" eaLnBrk="0" fontAlgn="base" hangingPunct="0">
        <a:spcBef>
          <a:spcPts val="4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547688" indent="-204788" algn="l" rtl="0" eaLnBrk="0" fontAlgn="base" hangingPunct="0">
        <a:spcBef>
          <a:spcPts val="45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746522" indent="-171450" algn="l" rtl="0" eaLnBrk="0" fontAlgn="base" hangingPunct="0">
        <a:spcBef>
          <a:spcPts val="450"/>
        </a:spcBef>
        <a:spcAft>
          <a:spcPct val="0"/>
        </a:spcAft>
        <a:buClr>
          <a:srgbClr val="9BBB59"/>
        </a:buClr>
        <a:buFont typeface="Arial" charset="0"/>
        <a:buChar char="▪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912019" indent="-136922" algn="l" rtl="0" eaLnBrk="0" fontAlgn="base" hangingPunct="0">
        <a:spcBef>
          <a:spcPts val="450"/>
        </a:spcBef>
        <a:spcAft>
          <a:spcPct val="0"/>
        </a:spcAft>
        <a:buClr>
          <a:srgbClr val="8064A2"/>
        </a:buClr>
        <a:buFont typeface="Arial" charset="0"/>
        <a:buChar char="▪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069181" indent="-136922" algn="l" rtl="0" eaLnBrk="0" fontAlgn="base" hangingPunct="0">
        <a:spcBef>
          <a:spcPts val="450"/>
        </a:spcBef>
        <a:spcAft>
          <a:spcPct val="0"/>
        </a:spcAft>
        <a:buClr>
          <a:srgbClr val="4BACC6"/>
        </a:buClr>
        <a:buFont typeface="Wingdings 3" pitchFamily="18" charset="2"/>
        <a:buChar char=""/>
        <a:defRPr lang="en-US"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220724" indent="-13716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673352" indent="-13716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A788F9B-447A-4EDE-9159-3B5364284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Framework for EDM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B17C8-12EE-4B44-A86B-1CBDEBC0D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0BA91C7-4AF6-61E9-E708-9B1ADF40F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©Tan Kim Leng                                           CONFIDENTIAL                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10C2933-4395-87BA-BE07-B829A4E34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3005AB5-6C77-43A4-87A5-B8A35F5CD4B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3AE05F-BFB3-FA60-6258-581CB62CE29F}"/>
              </a:ext>
            </a:extLst>
          </p:cNvPr>
          <p:cNvSpPr/>
          <p:nvPr/>
        </p:nvSpPr>
        <p:spPr>
          <a:xfrm>
            <a:off x="128588" y="1292457"/>
            <a:ext cx="7975600" cy="506412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18B5359-37B3-6520-B892-DF431B122A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4536133"/>
              </p:ext>
            </p:extLst>
          </p:nvPr>
        </p:nvGraphicFramePr>
        <p:xfrm>
          <a:off x="958175" y="2498958"/>
          <a:ext cx="6604000" cy="3582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1173C7F-FF5D-4861-F861-542E99E3C603}"/>
              </a:ext>
            </a:extLst>
          </p:cNvPr>
          <p:cNvSpPr/>
          <p:nvPr/>
        </p:nvSpPr>
        <p:spPr>
          <a:xfrm>
            <a:off x="309563" y="1440836"/>
            <a:ext cx="7667625" cy="101049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8123DD-55A7-B05B-5572-0A70C83F4190}"/>
              </a:ext>
            </a:extLst>
          </p:cNvPr>
          <p:cNvSpPr txBox="1"/>
          <p:nvPr/>
        </p:nvSpPr>
        <p:spPr>
          <a:xfrm>
            <a:off x="318276" y="1442501"/>
            <a:ext cx="1681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Life Cycle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5BEF736-AD9B-5605-752E-08D68406D2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4953687"/>
              </p:ext>
            </p:extLst>
          </p:nvPr>
        </p:nvGraphicFramePr>
        <p:xfrm>
          <a:off x="521424" y="1784583"/>
          <a:ext cx="7297013" cy="53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30FA86C-3597-DF3C-20DF-6BF445B14406}"/>
              </a:ext>
            </a:extLst>
          </p:cNvPr>
          <p:cNvSpPr/>
          <p:nvPr/>
        </p:nvSpPr>
        <p:spPr>
          <a:xfrm>
            <a:off x="306243" y="3304562"/>
            <a:ext cx="2813196" cy="20042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BC2F37BE-148B-5DAC-5E4E-46F2052A9E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763203"/>
              </p:ext>
            </p:extLst>
          </p:nvPr>
        </p:nvGraphicFramePr>
        <p:xfrm>
          <a:off x="305366" y="3721331"/>
          <a:ext cx="2766447" cy="1444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86711563-CB00-B1B8-A7C0-252181E14E4A}"/>
              </a:ext>
            </a:extLst>
          </p:cNvPr>
          <p:cNvSpPr txBox="1"/>
          <p:nvPr/>
        </p:nvSpPr>
        <p:spPr>
          <a:xfrm>
            <a:off x="356376" y="3337976"/>
            <a:ext cx="17244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Processes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70A5F8-0BE5-9760-1164-F41D59E9BB19}"/>
              </a:ext>
            </a:extLst>
          </p:cNvPr>
          <p:cNvSpPr/>
          <p:nvPr/>
        </p:nvSpPr>
        <p:spPr>
          <a:xfrm>
            <a:off x="5385999" y="2615587"/>
            <a:ext cx="2564757" cy="175662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B24DD00B-4575-BA20-614D-20B2FE79F6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2723370"/>
              </p:ext>
            </p:extLst>
          </p:nvPr>
        </p:nvGraphicFramePr>
        <p:xfrm>
          <a:off x="5294313" y="2905355"/>
          <a:ext cx="2748128" cy="136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B11BED5A-3E0D-CF7F-168B-48CD7A274BA4}"/>
              </a:ext>
            </a:extLst>
          </p:cNvPr>
          <p:cNvSpPr txBox="1"/>
          <p:nvPr/>
        </p:nvSpPr>
        <p:spPr>
          <a:xfrm>
            <a:off x="5397331" y="2601376"/>
            <a:ext cx="1506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Stakeholders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609293B-5334-EFA1-966F-731D2A3AE4E9}"/>
              </a:ext>
            </a:extLst>
          </p:cNvPr>
          <p:cNvSpPr/>
          <p:nvPr/>
        </p:nvSpPr>
        <p:spPr>
          <a:xfrm>
            <a:off x="5412309" y="4530112"/>
            <a:ext cx="2564757" cy="175662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A5412A-4A10-0149-1BE2-ECF3D67182D4}"/>
              </a:ext>
            </a:extLst>
          </p:cNvPr>
          <p:cNvSpPr txBox="1"/>
          <p:nvPr/>
        </p:nvSpPr>
        <p:spPr>
          <a:xfrm>
            <a:off x="5425906" y="4500026"/>
            <a:ext cx="1404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</a:t>
            </a:r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DAAF9BED-8D1C-F6AF-B052-A56DBC5680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613824"/>
              </p:ext>
            </p:extLst>
          </p:nvPr>
        </p:nvGraphicFramePr>
        <p:xfrm>
          <a:off x="5308687" y="4851631"/>
          <a:ext cx="2772000" cy="1370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F7AD1BBC-274F-FEB6-B940-A892AE13D89C}"/>
              </a:ext>
            </a:extLst>
          </p:cNvPr>
          <p:cNvSpPr txBox="1"/>
          <p:nvPr/>
        </p:nvSpPr>
        <p:spPr>
          <a:xfrm>
            <a:off x="8509981" y="2755264"/>
            <a:ext cx="128986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4Cs</a:t>
            </a:r>
          </a:p>
          <a:p>
            <a:pPr algn="ctr"/>
            <a:endParaRPr lang="en-US" sz="1200" b="1" dirty="0">
              <a:solidFill>
                <a:schemeClr val="accent1"/>
              </a:solidFill>
            </a:endParaRPr>
          </a:p>
          <a:p>
            <a:pPr algn="ctr"/>
            <a:r>
              <a:rPr lang="en-US" sz="1200" b="1" dirty="0">
                <a:solidFill>
                  <a:schemeClr val="accent1"/>
                </a:solidFill>
              </a:rPr>
              <a:t>Clarity</a:t>
            </a:r>
          </a:p>
          <a:p>
            <a:pPr algn="ctr"/>
            <a:endParaRPr lang="en-US" sz="1200" b="1" dirty="0">
              <a:solidFill>
                <a:schemeClr val="accent1"/>
              </a:solidFill>
            </a:endParaRPr>
          </a:p>
          <a:p>
            <a:pPr algn="ctr"/>
            <a:r>
              <a:rPr lang="en-US" sz="1200" b="1" dirty="0">
                <a:solidFill>
                  <a:schemeClr val="accent1"/>
                </a:solidFill>
              </a:rPr>
              <a:t>Consistency</a:t>
            </a:r>
          </a:p>
          <a:p>
            <a:pPr algn="ctr"/>
            <a:endParaRPr lang="en-US" sz="1200" b="1" dirty="0">
              <a:solidFill>
                <a:schemeClr val="accent1"/>
              </a:solidFill>
            </a:endParaRPr>
          </a:p>
          <a:p>
            <a:pPr algn="ctr"/>
            <a:r>
              <a:rPr lang="en-US" sz="1200" b="1" dirty="0">
                <a:solidFill>
                  <a:schemeClr val="accent1"/>
                </a:solidFill>
              </a:rPr>
              <a:t>Control</a:t>
            </a:r>
          </a:p>
          <a:p>
            <a:pPr algn="ctr"/>
            <a:endParaRPr lang="en-US" sz="1200" b="1" dirty="0">
              <a:solidFill>
                <a:schemeClr val="accent1"/>
              </a:solidFill>
            </a:endParaRPr>
          </a:p>
          <a:p>
            <a:pPr algn="ctr"/>
            <a:r>
              <a:rPr lang="en-US" sz="1200" b="1" dirty="0">
                <a:solidFill>
                  <a:schemeClr val="accent1"/>
                </a:solidFill>
              </a:rPr>
              <a:t>Compliance</a:t>
            </a:r>
          </a:p>
        </p:txBody>
      </p:sp>
      <p:sp>
        <p:nvSpPr>
          <p:cNvPr id="21" name="Right Arrow 23">
            <a:extLst>
              <a:ext uri="{FF2B5EF4-FFF2-40B4-BE49-F238E27FC236}">
                <a16:creationId xmlns:a16="http://schemas.microsoft.com/office/drawing/2014/main" id="{0E6437FE-F2F8-FC0E-5DA5-C8F3444A1677}"/>
              </a:ext>
            </a:extLst>
          </p:cNvPr>
          <p:cNvSpPr/>
          <p:nvPr/>
        </p:nvSpPr>
        <p:spPr>
          <a:xfrm>
            <a:off x="8183563" y="3737386"/>
            <a:ext cx="412750" cy="46019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1A4789B-4B3C-E600-CC7D-0A9190CC55F2}"/>
              </a:ext>
            </a:extLst>
          </p:cNvPr>
          <p:cNvSpPr txBox="1"/>
          <p:nvPr/>
        </p:nvSpPr>
        <p:spPr>
          <a:xfrm>
            <a:off x="-288149" y="5936551"/>
            <a:ext cx="4820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reflection blurRad="6350" stA="55000" endA="300" endPos="45500" dir="5400000" sy="-100000" algn="bl" rotWithShape="0"/>
                </a:effectLst>
              </a:rPr>
              <a:t>Data Management Framework</a:t>
            </a:r>
          </a:p>
        </p:txBody>
      </p:sp>
    </p:spTree>
    <p:extLst>
      <p:ext uri="{BB962C8B-B14F-4D97-AF65-F5344CB8AC3E}">
        <p14:creationId xmlns:p14="http://schemas.microsoft.com/office/powerpoint/2010/main" val="343087968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64CA2-D5A9-BB71-8563-59767E10D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Data Life Cycle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C29935-235F-2A8D-E8AC-F4D17E60B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Importance of the data life cycle</a:t>
            </a:r>
          </a:p>
          <a:p>
            <a:pPr lvl="1"/>
            <a:r>
              <a:rPr lang="en-US" dirty="0"/>
              <a:t>Managing the flow of data throughout its life cycle: from creation of the data to the time when it becomes obsolete and is deleted or archived</a:t>
            </a:r>
          </a:p>
          <a:p>
            <a:pPr lvl="1"/>
            <a:r>
              <a:rPr lang="en-US" dirty="0"/>
              <a:t>Data management processes and activities fit into data life cycle</a:t>
            </a:r>
          </a:p>
          <a:p>
            <a:pPr lvl="1"/>
            <a:r>
              <a:rPr lang="en-US" dirty="0"/>
              <a:t>Help the organization to define structured and standardized ways of handling data </a:t>
            </a:r>
          </a:p>
          <a:p>
            <a:endParaRPr lang="en-SG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AA1D3-43EA-1EAE-6EAC-17DCAE15A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598DF6-BCDF-0D19-5874-80BF5C2F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©Tan Kim Leng                                           CONFIDENTIAL               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5F038-CE6A-2992-0C17-085F0FDCB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3005AB5-6C77-43A4-87A5-B8A35F5CD4B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660615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BA4AA-A786-FD02-6343-28CE1B5E3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3A802-1B8F-3B44-BD41-E37D33FB3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000" b="1" dirty="0"/>
              <a:t>Data Elements and Definition </a:t>
            </a:r>
          </a:p>
          <a:p>
            <a:pPr lvl="1"/>
            <a:r>
              <a:rPr lang="en-SG" sz="1800" dirty="0"/>
              <a:t>Define each data element used in the organisation  including its purpose and description</a:t>
            </a:r>
          </a:p>
          <a:p>
            <a:r>
              <a:rPr lang="en-SG" sz="2000" b="1" dirty="0"/>
              <a:t>Data Standards and Data Format </a:t>
            </a:r>
          </a:p>
          <a:p>
            <a:pPr lvl="1"/>
            <a:r>
              <a:rPr lang="en-SG" sz="1800" dirty="0"/>
              <a:t>Define each data element’s format (character, alphanumeric or numeric) based on industry / technical standards</a:t>
            </a:r>
          </a:p>
          <a:p>
            <a:r>
              <a:rPr lang="en-SG" sz="2000" b="1" dirty="0"/>
              <a:t>Data Classification and Access</a:t>
            </a:r>
          </a:p>
          <a:p>
            <a:pPr lvl="1"/>
            <a:r>
              <a:rPr lang="en-SG" sz="1800" dirty="0"/>
              <a:t>Define data classifications for each element (e.g. public, private, restricted, confidential, secret, top secret) and list access given to stakeholders (CRUD - create, read, update and delete)</a:t>
            </a:r>
          </a:p>
          <a:p>
            <a:r>
              <a:rPr lang="en-SG" sz="2000" b="1" dirty="0"/>
              <a:t>Data Archival and Retention</a:t>
            </a:r>
          </a:p>
          <a:p>
            <a:pPr lvl="1"/>
            <a:r>
              <a:rPr lang="en-SG" sz="1800" dirty="0"/>
              <a:t>Data should be retained based on organisation &amp; business needs. Data no longer operationally useful should be archived. Data no longer usefully legally should be disposed.    </a:t>
            </a:r>
            <a:endParaRPr lang="en-US" sz="1800" dirty="0"/>
          </a:p>
          <a:p>
            <a:endParaRPr lang="en-SG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4118E-5012-5676-5810-CE8273989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3338F-B430-2804-CD9D-0621CE185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©Tan Kim Leng                                           CONFIDENTIAL  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797A-B452-92CE-3892-11EE5C024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371D364-6351-44CA-B9C9-8896560583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562991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8858-3CE2-0CBC-D7B7-B083E5D2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Data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D88D4-0E8A-DA42-2AD4-5F23E55E4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400" b="1" baseline="0" dirty="0"/>
              <a:t>Stage 1 </a:t>
            </a:r>
            <a:r>
              <a:rPr lang="en-SG" sz="2400" b="1" i="0" u="none" baseline="0" dirty="0"/>
              <a:t>Capture Data </a:t>
            </a:r>
          </a:p>
          <a:p>
            <a:pPr marL="390525" lvl="1" indent="-171450">
              <a:buFont typeface="Arial"/>
              <a:buChar char="•"/>
            </a:pPr>
            <a:r>
              <a:rPr lang="en-SG" sz="2000" baseline="0" dirty="0"/>
              <a:t>Collection process – collection of (electronic or paper based) data</a:t>
            </a:r>
          </a:p>
          <a:p>
            <a:pPr marL="390525" lvl="1" indent="-171450">
              <a:buFont typeface="Arial"/>
              <a:buChar char="•"/>
            </a:pPr>
            <a:r>
              <a:rPr lang="en-SG" sz="2000" baseline="0" dirty="0"/>
              <a:t>Verification process – verify that the data collected or entered is same as the data from source</a:t>
            </a:r>
          </a:p>
          <a:p>
            <a:r>
              <a:rPr lang="en-SG" sz="2400" b="1" baseline="0" dirty="0"/>
              <a:t>Stage 2 </a:t>
            </a:r>
            <a:r>
              <a:rPr lang="en-SG" sz="2400" b="1" u="none" baseline="0" dirty="0"/>
              <a:t>Organise Data</a:t>
            </a:r>
            <a:r>
              <a:rPr lang="en-SG" sz="2400" baseline="0" dirty="0"/>
              <a:t>  </a:t>
            </a:r>
          </a:p>
          <a:p>
            <a:pPr marL="390525" lvl="1" indent="-171450">
              <a:buFont typeface="Arial"/>
              <a:buChar char="•"/>
            </a:pPr>
            <a:r>
              <a:rPr lang="en-SG" sz="2000" baseline="0" dirty="0"/>
              <a:t>Validation process – validate that data is correct and contain no errors (accuracy of data)</a:t>
            </a:r>
          </a:p>
          <a:p>
            <a:pPr marL="390525" lvl="1" indent="-171450">
              <a:buFont typeface="Arial"/>
              <a:buChar char="•"/>
            </a:pPr>
            <a:r>
              <a:rPr lang="en-SG" sz="2000" baseline="0" dirty="0"/>
              <a:t>Correction process – correct any errors that are factual or invalid</a:t>
            </a:r>
          </a:p>
          <a:p>
            <a:pPr marL="390525" lvl="1" indent="-171450">
              <a:buFont typeface="Arial"/>
              <a:buChar char="•"/>
            </a:pPr>
            <a:r>
              <a:rPr lang="en-SG" sz="2000" baseline="0" dirty="0"/>
              <a:t>Monitoring process– monitor that data entered is up to date – including amendments required by stakeholders</a:t>
            </a:r>
          </a:p>
          <a:p>
            <a:endParaRPr lang="en-SG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D8A11-532C-0599-2448-2FF2D428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96B73-3B46-6646-98E8-4B7D752E4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©Tan Kim Leng                                           CONFIDENTIAL  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0D698-7B7E-13C2-5427-BDAA292AA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371D364-6351-44CA-B9C9-8896560583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829683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8858-3CE2-0CBC-D7B7-B083E5D2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Data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D88D4-0E8A-DA42-2AD4-5F23E55E4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400" b="1" baseline="0" dirty="0"/>
              <a:t>Stage 3 Use Data</a:t>
            </a:r>
            <a:endParaRPr lang="en-SG" sz="2400" u="sng" baseline="0" dirty="0"/>
          </a:p>
          <a:p>
            <a:pPr marL="390525" lvl="1" indent="-171450">
              <a:buFont typeface="Arial"/>
              <a:buChar char="•"/>
            </a:pPr>
            <a:r>
              <a:rPr lang="en-SG" sz="2000" baseline="0" dirty="0"/>
              <a:t>Request process – handling request for data from stakeholders (other departments / customers) including assessing feasibility and need for data</a:t>
            </a:r>
          </a:p>
          <a:p>
            <a:pPr marL="390525" lvl="1" indent="-171450">
              <a:buFont typeface="Arial"/>
              <a:buChar char="•"/>
            </a:pPr>
            <a:r>
              <a:rPr lang="en-SG" sz="2000" baseline="0" dirty="0"/>
              <a:t>Approval process – once the request can be processed, it is required that approval be sought from the data owner / management</a:t>
            </a:r>
          </a:p>
          <a:p>
            <a:r>
              <a:rPr lang="en-SG" sz="2400" b="1" baseline="0" dirty="0"/>
              <a:t>Stage 4 Retire Data</a:t>
            </a:r>
            <a:endParaRPr lang="en-SG" sz="2400" u="sng" baseline="0" dirty="0"/>
          </a:p>
          <a:p>
            <a:pPr marL="390525" lvl="1" indent="-171450">
              <a:buFont typeface="Arial"/>
              <a:buChar char="•"/>
            </a:pPr>
            <a:r>
              <a:rPr lang="en-SG" sz="2000" dirty="0"/>
              <a:t>Archival / Disposal process – Assess request / guidelines for data archival and provide necessary approvals for disposal</a:t>
            </a:r>
          </a:p>
          <a:p>
            <a:pPr marL="390525" lvl="1" indent="-171450">
              <a:buFont typeface="Arial"/>
              <a:buChar char="•"/>
            </a:pPr>
            <a:r>
              <a:rPr lang="en-SG" sz="2000" dirty="0"/>
              <a:t>Audit process – ensure all forms and related approvals including audit trails and logs are audited</a:t>
            </a:r>
          </a:p>
          <a:p>
            <a:endParaRPr lang="en-SG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D8A11-532C-0599-2448-2FF2D428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96B73-3B46-6646-98E8-4B7D752E4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©Tan Kim Leng                                           CONFIDENTIAL  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0D698-7B7E-13C2-5427-BDAA292AA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371D364-6351-44CA-B9C9-8896560583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218225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4407309-5AA7-544C-B506-9BB332D83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Preparation for Data Sharing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61D7DB9-C46F-8052-900A-27827A4F4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Establishing and strengthening the organisation structure</a:t>
            </a:r>
          </a:p>
          <a:p>
            <a:pPr lvl="1"/>
            <a:r>
              <a:rPr lang="en-US" dirty="0"/>
              <a:t>Strengthen the organization structure and roles – </a:t>
            </a:r>
            <a:r>
              <a:rPr lang="en-US" dirty="0" err="1"/>
              <a:t>establishisng</a:t>
            </a:r>
            <a:r>
              <a:rPr lang="en-US" dirty="0"/>
              <a:t> a Data Management Unit (DMU)</a:t>
            </a:r>
          </a:p>
          <a:p>
            <a:pPr lvl="1"/>
            <a:r>
              <a:rPr lang="en-US" dirty="0"/>
              <a:t>Including administration, operation, investigation and support roles</a:t>
            </a:r>
          </a:p>
          <a:p>
            <a:r>
              <a:rPr lang="en-SG" dirty="0"/>
              <a:t>Building technology operations’ competency and capability for Data Exchange Platform (DXP)</a:t>
            </a:r>
          </a:p>
          <a:p>
            <a:pPr lvl="1"/>
            <a:r>
              <a:rPr lang="en-US" dirty="0"/>
              <a:t>DXP implementation vendor to provide training and handholding to </a:t>
            </a:r>
            <a:r>
              <a:rPr lang="en-US" dirty="0" err="1"/>
              <a:t>realise</a:t>
            </a:r>
            <a:r>
              <a:rPr lang="en-US" dirty="0"/>
              <a:t> additional data services</a:t>
            </a:r>
          </a:p>
          <a:p>
            <a:pPr lvl="1"/>
            <a:r>
              <a:rPr lang="en-US" dirty="0"/>
              <a:t>Transfer knowledge through system design and operation documents </a:t>
            </a:r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32646B14-E985-7896-9C0D-07C93A5C9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1.0</a:t>
            </a:r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E8CA17AC-86DD-15F7-043F-266422032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©Tan Kim Leng                                           CONFIDENTIAL                </a:t>
            </a:r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C5B992D3-1286-FF0C-CECF-E0E6938D2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371D364-6351-44CA-B9C9-8896560583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220772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FD143-002F-1080-73A7-593D63BD8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dirty="0"/>
              <a:t>Establishing a Data Management Unit (DMU)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0D449-1A41-B15A-27DF-143439D78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400" dirty="0"/>
              <a:t>Purpose</a:t>
            </a:r>
          </a:p>
          <a:p>
            <a:pPr lvl="1"/>
            <a:r>
              <a:rPr lang="en-US" sz="2000" dirty="0"/>
              <a:t>Manage and execute the operational data governance and to exercise authority and control over the management of data assets</a:t>
            </a:r>
          </a:p>
          <a:p>
            <a:r>
              <a:rPr lang="en-SG" sz="2400" dirty="0"/>
              <a:t>Terms of Reference for DMU </a:t>
            </a:r>
          </a:p>
          <a:p>
            <a:pPr lvl="1"/>
            <a:r>
              <a:rPr lang="en-SG" sz="2000" dirty="0"/>
              <a:t>Coordination and prioritisation of needs and requirements from various departments and agencies to the contribution of data in the master data hubs</a:t>
            </a:r>
          </a:p>
          <a:p>
            <a:pPr lvl="1"/>
            <a:r>
              <a:rPr lang="en-SG" sz="2000" dirty="0"/>
              <a:t>Administration of city’s data policies, standards and procedures for management and sharing of data </a:t>
            </a:r>
          </a:p>
          <a:p>
            <a:pPr lvl="1"/>
            <a:r>
              <a:rPr lang="en-SG" sz="2000" dirty="0"/>
              <a:t>Coordination with legal department to review legislation to empower the laws necessary for data sharing </a:t>
            </a:r>
          </a:p>
          <a:p>
            <a:pPr lvl="1"/>
            <a:r>
              <a:rPr lang="en-SG" sz="2000" dirty="0"/>
              <a:t>Provision for harmonised requirements on the city-wide data exchange platform for the data services needed across the city</a:t>
            </a:r>
          </a:p>
          <a:p>
            <a:endParaRPr lang="en-SG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0A83B-52FB-AE94-FB84-7E3211E5A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F75E7-E677-484B-E46B-3BEDE2986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©Tan Kim Leng                                           CONFIDENTIAL  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6C698-3E30-4E8A-AC74-046819AB9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371D364-6351-44CA-B9C9-8896560583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60819"/>
      </p:ext>
    </p:extLst>
  </p:cSld>
  <p:clrMapOvr>
    <a:masterClrMapping/>
  </p:clrMapOvr>
  <p:transition>
    <p:zo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Di Design template (v1.7)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KDi Design template (v1.7)</Template>
  <TotalTime>27743</TotalTime>
  <Words>658</Words>
  <Application>Microsoft Office PowerPoint</Application>
  <PresentationFormat>A4 Paper (210x297 mm)</PresentationFormat>
  <Paragraphs>99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Corbel</vt:lpstr>
      <vt:lpstr>Verdana</vt:lpstr>
      <vt:lpstr>Wingdings</vt:lpstr>
      <vt:lpstr>Wingdings 2</vt:lpstr>
      <vt:lpstr>Wingdings 3</vt:lpstr>
      <vt:lpstr>KDi Design template (v1.7)</vt:lpstr>
      <vt:lpstr>Framework for EDM</vt:lpstr>
      <vt:lpstr>Data Life Cycle</vt:lpstr>
      <vt:lpstr>Information</vt:lpstr>
      <vt:lpstr>Data Processes</vt:lpstr>
      <vt:lpstr>Data Processes</vt:lpstr>
      <vt:lpstr>Preparation for Data Sharing</vt:lpstr>
      <vt:lpstr>Establishing a Data Management Unit (DMU)</vt:lpstr>
    </vt:vector>
  </TitlesOfParts>
  <Manager/>
  <Company>KDi Asia Pte. Ltd.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Establishing Data Governance</dc:title>
  <dc:subject/>
  <dc:creator>CHONG Pai Ling</dc:creator>
  <cp:keywords/>
  <dc:description/>
  <cp:lastModifiedBy>Quang Minh Nguyen</cp:lastModifiedBy>
  <cp:revision>1076</cp:revision>
  <cp:lastPrinted>2015-02-17T07:27:16Z</cp:lastPrinted>
  <dcterms:created xsi:type="dcterms:W3CDTF">2002-03-31T13:38:11Z</dcterms:created>
  <dcterms:modified xsi:type="dcterms:W3CDTF">2022-10-17T15:44:25Z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  <property fmtid="{D5CDD505-2E9C-101B-9397-08002B2CF9AE}" pid="3" name="ArticulateGUID">
    <vt:lpwstr>0BD32BEF-C1D5-4298-BE42-CBE6D95F8DE0</vt:lpwstr>
  </property>
  <property fmtid="{D5CDD505-2E9C-101B-9397-08002B2CF9AE}" pid="4" name="ArticulatePath">
    <vt:lpwstr>Lawnet and EFS</vt:lpwstr>
  </property>
</Properties>
</file>